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56" r:id="rId5"/>
    <p:sldId id="260" r:id="rId6"/>
    <p:sldId id="269" r:id="rId7"/>
    <p:sldId id="268" r:id="rId8"/>
    <p:sldId id="270" r:id="rId9"/>
    <p:sldId id="261" r:id="rId10"/>
    <p:sldId id="262" r:id="rId11"/>
    <p:sldId id="263" r:id="rId12"/>
    <p:sldId id="264" r:id="rId13"/>
    <p:sldId id="265" r:id="rId14"/>
    <p:sldId id="25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5044-3F2B-41E4-B1C9-C5DEC537CA4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10F-B72A-433A-B31A-92BD19DFA6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5044-3F2B-41E4-B1C9-C5DEC537CA4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10F-B72A-433A-B31A-92BD19DFA6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5044-3F2B-41E4-B1C9-C5DEC537CA4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10F-B72A-433A-B31A-92BD19DFA6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5044-3F2B-41E4-B1C9-C5DEC537CA4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10F-B72A-433A-B31A-92BD19DFA6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5044-3F2B-41E4-B1C9-C5DEC537CA4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10F-B72A-433A-B31A-92BD19DFA6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5044-3F2B-41E4-B1C9-C5DEC537CA4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10F-B72A-433A-B31A-92BD19DFA6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5044-3F2B-41E4-B1C9-C5DEC537CA4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10F-B72A-433A-B31A-92BD19DFA6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5044-3F2B-41E4-B1C9-C5DEC537CA4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10F-B72A-433A-B31A-92BD19DFA6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5044-3F2B-41E4-B1C9-C5DEC537CA4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10F-B72A-433A-B31A-92BD19DFA6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5044-3F2B-41E4-B1C9-C5DEC537CA4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10F-B72A-433A-B31A-92BD19DFA6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5044-3F2B-41E4-B1C9-C5DEC537CA4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10F-B72A-433A-B31A-92BD19DFA6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15044-3F2B-41E4-B1C9-C5DEC537CA4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1E10F-B72A-433A-B31A-92BD19DFA69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5.png"/><Relationship Id="rId7" Type="http://schemas.openxmlformats.org/officeDocument/2006/relationships/image" Target="../media/image14.jpeg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73770"/>
            <a:ext cx="12192000" cy="413062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809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GB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4: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Watch or listen again and complete the Key 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Phrases.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84" y="580913"/>
            <a:ext cx="9341657" cy="627708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4216997" y="2764716"/>
            <a:ext cx="1484555" cy="107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219251" y="3808207"/>
            <a:ext cx="396241" cy="17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843656" y="3808207"/>
            <a:ext cx="783516" cy="107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320522" y="3771489"/>
            <a:ext cx="134043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science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34689" y="4303069"/>
            <a:ext cx="13388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history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72469" y="4761162"/>
            <a:ext cx="13543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French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64906" y="5315160"/>
            <a:ext cx="13543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French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72970" y="5730291"/>
            <a:ext cx="1486304" cy="621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  <a:spcAft>
                <a:spcPts val="0"/>
              </a:spcAft>
              <a:tabLst>
                <a:tab pos="175895" algn="l"/>
              </a:tabLst>
            </a:pP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Spanish</a:t>
            </a:r>
            <a:endParaRPr lang="en-US" sz="30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8" name="Friends Plus for Vietnam G6 SB Track 1.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92" y="94039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809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GB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5: 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pairs</a:t>
            </a:r>
            <a:r>
              <a:rPr lang="en-GB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22212" y="2359344"/>
            <a:ext cx="3333750" cy="2505075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7949902" y="922573"/>
            <a:ext cx="3912199" cy="2495774"/>
          </a:xfrm>
          <a:prstGeom prst="cloudCallout">
            <a:avLst>
              <a:gd name="adj1" fmla="val -54267"/>
              <a:gd name="adj2" fmla="val 431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Do you enjoy English?</a:t>
            </a:r>
            <a:endParaRPr lang="en-US" sz="3000" dirty="0">
              <a:solidFill>
                <a:srgbClr val="002060"/>
              </a:solidFill>
            </a:endParaRPr>
          </a:p>
        </p:txBody>
      </p:sp>
      <p:sp>
        <p:nvSpPr>
          <p:cNvPr id="13" name="Cloud Callout 12"/>
          <p:cNvSpPr/>
          <p:nvPr/>
        </p:nvSpPr>
        <p:spPr>
          <a:xfrm rot="613094">
            <a:off x="7991141" y="4224964"/>
            <a:ext cx="3912199" cy="2495774"/>
          </a:xfrm>
          <a:prstGeom prst="cloudCallout">
            <a:avLst>
              <a:gd name="adj1" fmla="val -61103"/>
              <a:gd name="adj2" fmla="val -142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Is your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maths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teacher strict?</a:t>
            </a:r>
            <a:endParaRPr lang="en-US" sz="3000" dirty="0">
              <a:solidFill>
                <a:srgbClr val="002060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 rot="21206237">
            <a:off x="101398" y="4224964"/>
            <a:ext cx="3912199" cy="2495774"/>
          </a:xfrm>
          <a:prstGeom prst="cloudCallout">
            <a:avLst>
              <a:gd name="adj1" fmla="val 59588"/>
              <a:gd name="adj2" fmla="val -306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Do you prefer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maths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or French?</a:t>
            </a:r>
            <a:endParaRPr lang="en-US" sz="3000" dirty="0">
              <a:solidFill>
                <a:srgbClr val="002060"/>
              </a:solidFill>
            </a:endParaRPr>
          </a:p>
        </p:txBody>
      </p:sp>
      <p:sp>
        <p:nvSpPr>
          <p:cNvPr id="15" name="Cloud Callout 14"/>
          <p:cNvSpPr/>
          <p:nvPr/>
        </p:nvSpPr>
        <p:spPr>
          <a:xfrm rot="423618">
            <a:off x="232058" y="1171005"/>
            <a:ext cx="3912199" cy="2495774"/>
          </a:xfrm>
          <a:prstGeom prst="cloudCallout">
            <a:avLst>
              <a:gd name="adj1" fmla="val 61998"/>
              <a:gd name="adj2" fmla="val 137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What are you good at?</a:t>
            </a:r>
            <a:endParaRPr lang="en-US" sz="3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4551" y="265817"/>
            <a:ext cx="46941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latin typeface="Times New Roman" panose="02020603050405020304" pitchFamily="18" charset="0"/>
                <a:ea typeface="MS Mincho"/>
              </a:rPr>
              <a:t>W</a:t>
            </a:r>
            <a:r>
              <a:rPr lang="en-US" sz="3000" dirty="0" smtClean="0">
                <a:latin typeface="Times New Roman" panose="02020603050405020304" pitchFamily="18" charset="0"/>
                <a:ea typeface="MS Mincho"/>
              </a:rPr>
              <a:t>rite </a:t>
            </a:r>
            <a:r>
              <a:rPr lang="en-US" sz="3000" dirty="0">
                <a:latin typeface="Times New Roman" panose="02020603050405020304" pitchFamily="18" charset="0"/>
                <a:ea typeface="MS Mincho"/>
              </a:rPr>
              <a:t>three sentences using the key phrases, two true and one false. </a:t>
            </a:r>
            <a:endParaRPr lang="en-US" sz="3000" dirty="0"/>
          </a:p>
        </p:txBody>
      </p:sp>
      <p:sp>
        <p:nvSpPr>
          <p:cNvPr id="5" name="Rectangle 4"/>
          <p:cNvSpPr/>
          <p:nvPr/>
        </p:nvSpPr>
        <p:spPr>
          <a:xfrm>
            <a:off x="7196961" y="4879497"/>
            <a:ext cx="41754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ea typeface="MS Mincho"/>
              </a:rPr>
              <a:t>W</a:t>
            </a:r>
            <a:r>
              <a:rPr lang="en-US" sz="3000" dirty="0" smtClean="0">
                <a:latin typeface="Times New Roman" panose="02020603050405020304" pitchFamily="18" charset="0"/>
                <a:ea typeface="MS Mincho"/>
              </a:rPr>
              <a:t>ork </a:t>
            </a:r>
            <a:r>
              <a:rPr lang="en-US" sz="3000" dirty="0">
                <a:latin typeface="Times New Roman" panose="02020603050405020304" pitchFamily="18" charset="0"/>
                <a:ea typeface="MS Mincho"/>
              </a:rPr>
              <a:t>with a new </a:t>
            </a:r>
            <a:r>
              <a:rPr lang="en-US" sz="3000" dirty="0" smtClean="0">
                <a:latin typeface="Times New Roman" panose="02020603050405020304" pitchFamily="18" charset="0"/>
                <a:ea typeface="MS Mincho"/>
              </a:rPr>
              <a:t>partner. </a:t>
            </a:r>
            <a:endParaRPr lang="en-US" sz="3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03830" y="717673"/>
            <a:ext cx="5086743" cy="35654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28" y="2171963"/>
            <a:ext cx="4694143" cy="457965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02428" y="202019"/>
            <a:ext cx="4866266" cy="1680569"/>
          </a:xfrm>
          <a:prstGeom prst="roundRect">
            <a:avLst>
              <a:gd name="adj" fmla="val 12271"/>
            </a:avLst>
          </a:prstGeom>
          <a:noFill/>
          <a:ln w="127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196960" y="4822586"/>
            <a:ext cx="4100481" cy="610910"/>
          </a:xfrm>
          <a:prstGeom prst="roundRect">
            <a:avLst>
              <a:gd name="adj" fmla="val 12271"/>
            </a:avLst>
          </a:prstGeom>
          <a:noFill/>
          <a:ln w="127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43654" y="2965985"/>
            <a:ext cx="671994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 by heart all the new words.</a:t>
            </a:r>
            <a:endParaRPr lang="en-US" sz="3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Prepare for next lesson - Reading </a:t>
            </a:r>
            <a:endParaRPr lang="en-US" sz="3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868" y="3353696"/>
            <a:ext cx="3524250" cy="28575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43654" y="2837330"/>
            <a:ext cx="6483276" cy="1465729"/>
          </a:xfrm>
          <a:prstGeom prst="roundRect">
            <a:avLst>
              <a:gd name="adj" fmla="val 12271"/>
            </a:avLst>
          </a:prstGeom>
          <a:noFill/>
          <a:ln w="127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455" y="722847"/>
            <a:ext cx="7478615" cy="146767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6277" y="3429000"/>
            <a:ext cx="7659445" cy="1655762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vi-VN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 – SCHOOL SUBJECTS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07577" y="2241566"/>
            <a:ext cx="12192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vi-VN" sz="4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LEARNING WORLD</a:t>
            </a:r>
            <a:endParaRPr lang="en-US" sz="4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1"/>
          <p:cNvGrpSpPr/>
          <p:nvPr/>
        </p:nvGrpSpPr>
        <p:grpSpPr bwMode="auto">
          <a:xfrm>
            <a:off x="3584980" y="379841"/>
            <a:ext cx="4346090" cy="560388"/>
            <a:chOff x="1631147" y="1316985"/>
            <a:chExt cx="5761832" cy="559049"/>
          </a:xfrm>
        </p:grpSpPr>
        <p:sp>
          <p:nvSpPr>
            <p:cNvPr id="8" name="Freeform 7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-1" fmla="*/ 12700 w 5759450"/>
                <a:gd name="connsiteY0-2" fmla="*/ 0 h 565150"/>
                <a:gd name="connsiteX1-3" fmla="*/ 374650 w 5759450"/>
                <a:gd name="connsiteY1-4" fmla="*/ 38100 h 565150"/>
                <a:gd name="connsiteX2-5" fmla="*/ 5073650 w 5759450"/>
                <a:gd name="connsiteY2-6" fmla="*/ 38100 h 565150"/>
                <a:gd name="connsiteX3-7" fmla="*/ 5759450 w 5759450"/>
                <a:gd name="connsiteY3-8" fmla="*/ 6350 h 565150"/>
                <a:gd name="connsiteX4-9" fmla="*/ 5594350 w 5759450"/>
                <a:gd name="connsiteY4-10" fmla="*/ 279400 h 565150"/>
                <a:gd name="connsiteX5-11" fmla="*/ 5759450 w 5759450"/>
                <a:gd name="connsiteY5-12" fmla="*/ 552450 h 565150"/>
                <a:gd name="connsiteX6-13" fmla="*/ 5251450 w 5759450"/>
                <a:gd name="connsiteY6-14" fmla="*/ 565150 h 565150"/>
                <a:gd name="connsiteX7-15" fmla="*/ 654050 w 5759450"/>
                <a:gd name="connsiteY7-16" fmla="*/ 552450 h 565150"/>
                <a:gd name="connsiteX8-17" fmla="*/ 0 w 5759450"/>
                <a:gd name="connsiteY8-18" fmla="*/ 533400 h 565150"/>
                <a:gd name="connsiteX9-19" fmla="*/ 190500 w 5759450"/>
                <a:gd name="connsiteY9-20" fmla="*/ 254000 h 565150"/>
                <a:gd name="connsiteX10-21" fmla="*/ 12700 w 5759450"/>
                <a:gd name="connsiteY10-22" fmla="*/ 0 h 565150"/>
                <a:gd name="connsiteX0-23" fmla="*/ 12700 w 5759450"/>
                <a:gd name="connsiteY0-24" fmla="*/ 0 h 565150"/>
                <a:gd name="connsiteX1-25" fmla="*/ 374650 w 5759450"/>
                <a:gd name="connsiteY1-26" fmla="*/ 38100 h 565150"/>
                <a:gd name="connsiteX2-27" fmla="*/ 5073650 w 5759450"/>
                <a:gd name="connsiteY2-28" fmla="*/ 38100 h 565150"/>
                <a:gd name="connsiteX3-29" fmla="*/ 5759450 w 5759450"/>
                <a:gd name="connsiteY3-30" fmla="*/ 6350 h 565150"/>
                <a:gd name="connsiteX4-31" fmla="*/ 5594350 w 5759450"/>
                <a:gd name="connsiteY4-32" fmla="*/ 279400 h 565150"/>
                <a:gd name="connsiteX5-33" fmla="*/ 5759450 w 5759450"/>
                <a:gd name="connsiteY5-34" fmla="*/ 552450 h 565150"/>
                <a:gd name="connsiteX6-35" fmla="*/ 5251450 w 5759450"/>
                <a:gd name="connsiteY6-36" fmla="*/ 565150 h 565150"/>
                <a:gd name="connsiteX7-37" fmla="*/ 654050 w 5759450"/>
                <a:gd name="connsiteY7-38" fmla="*/ 552450 h 565150"/>
                <a:gd name="connsiteX8-39" fmla="*/ 0 w 5759450"/>
                <a:gd name="connsiteY8-40" fmla="*/ 533400 h 565150"/>
                <a:gd name="connsiteX9-41" fmla="*/ 190500 w 5759450"/>
                <a:gd name="connsiteY9-42" fmla="*/ 254000 h 565150"/>
                <a:gd name="connsiteX10-43" fmla="*/ 12700 w 5759450"/>
                <a:gd name="connsiteY10-44" fmla="*/ 0 h 565150"/>
                <a:gd name="connsiteX0-45" fmla="*/ 22225 w 5759450"/>
                <a:gd name="connsiteY0-46" fmla="*/ 7938 h 558800"/>
                <a:gd name="connsiteX1-47" fmla="*/ 374650 w 5759450"/>
                <a:gd name="connsiteY1-48" fmla="*/ 31750 h 558800"/>
                <a:gd name="connsiteX2-49" fmla="*/ 5073650 w 5759450"/>
                <a:gd name="connsiteY2-50" fmla="*/ 31750 h 558800"/>
                <a:gd name="connsiteX3-51" fmla="*/ 5759450 w 5759450"/>
                <a:gd name="connsiteY3-52" fmla="*/ 0 h 558800"/>
                <a:gd name="connsiteX4-53" fmla="*/ 5594350 w 5759450"/>
                <a:gd name="connsiteY4-54" fmla="*/ 273050 h 558800"/>
                <a:gd name="connsiteX5-55" fmla="*/ 5759450 w 5759450"/>
                <a:gd name="connsiteY5-56" fmla="*/ 546100 h 558800"/>
                <a:gd name="connsiteX6-57" fmla="*/ 5251450 w 5759450"/>
                <a:gd name="connsiteY6-58" fmla="*/ 558800 h 558800"/>
                <a:gd name="connsiteX7-59" fmla="*/ 654050 w 5759450"/>
                <a:gd name="connsiteY7-60" fmla="*/ 546100 h 558800"/>
                <a:gd name="connsiteX8-61" fmla="*/ 0 w 5759450"/>
                <a:gd name="connsiteY8-62" fmla="*/ 527050 h 558800"/>
                <a:gd name="connsiteX9-63" fmla="*/ 190500 w 5759450"/>
                <a:gd name="connsiteY9-64" fmla="*/ 247650 h 558800"/>
                <a:gd name="connsiteX10-65" fmla="*/ 22225 w 5759450"/>
                <a:gd name="connsiteY10-66" fmla="*/ 7938 h 558800"/>
                <a:gd name="connsiteX0-67" fmla="*/ 22225 w 5759450"/>
                <a:gd name="connsiteY0-68" fmla="*/ 7938 h 558800"/>
                <a:gd name="connsiteX1-69" fmla="*/ 374650 w 5759450"/>
                <a:gd name="connsiteY1-70" fmla="*/ 31750 h 558800"/>
                <a:gd name="connsiteX2-71" fmla="*/ 5073650 w 5759450"/>
                <a:gd name="connsiteY2-72" fmla="*/ 31750 h 558800"/>
                <a:gd name="connsiteX3-73" fmla="*/ 5759450 w 5759450"/>
                <a:gd name="connsiteY3-74" fmla="*/ 0 h 558800"/>
                <a:gd name="connsiteX4-75" fmla="*/ 5594350 w 5759450"/>
                <a:gd name="connsiteY4-76" fmla="*/ 273050 h 558800"/>
                <a:gd name="connsiteX5-77" fmla="*/ 5759450 w 5759450"/>
                <a:gd name="connsiteY5-78" fmla="*/ 546100 h 558800"/>
                <a:gd name="connsiteX6-79" fmla="*/ 5251450 w 5759450"/>
                <a:gd name="connsiteY6-80" fmla="*/ 558800 h 558800"/>
                <a:gd name="connsiteX7-81" fmla="*/ 654050 w 5759450"/>
                <a:gd name="connsiteY7-82" fmla="*/ 546100 h 558800"/>
                <a:gd name="connsiteX8-83" fmla="*/ 0 w 5759450"/>
                <a:gd name="connsiteY8-84" fmla="*/ 527050 h 558800"/>
                <a:gd name="connsiteX9-85" fmla="*/ 190500 w 5759450"/>
                <a:gd name="connsiteY9-86" fmla="*/ 247650 h 558800"/>
                <a:gd name="connsiteX10-87" fmla="*/ 30956 w 5759450"/>
                <a:gd name="connsiteY10-88" fmla="*/ 28575 h 558800"/>
                <a:gd name="connsiteX11" fmla="*/ 22225 w 5759450"/>
                <a:gd name="connsiteY11" fmla="*/ 7938 h 558800"/>
                <a:gd name="connsiteX0-89" fmla="*/ 22225 w 5759450"/>
                <a:gd name="connsiteY0-90" fmla="*/ 7938 h 558800"/>
                <a:gd name="connsiteX1-91" fmla="*/ 374650 w 5759450"/>
                <a:gd name="connsiteY1-92" fmla="*/ 31750 h 558800"/>
                <a:gd name="connsiteX2-93" fmla="*/ 5073650 w 5759450"/>
                <a:gd name="connsiteY2-94" fmla="*/ 31750 h 558800"/>
                <a:gd name="connsiteX3-95" fmla="*/ 5759450 w 5759450"/>
                <a:gd name="connsiteY3-96" fmla="*/ 0 h 558800"/>
                <a:gd name="connsiteX4-97" fmla="*/ 5594350 w 5759450"/>
                <a:gd name="connsiteY4-98" fmla="*/ 273050 h 558800"/>
                <a:gd name="connsiteX5-99" fmla="*/ 5759450 w 5759450"/>
                <a:gd name="connsiteY5-100" fmla="*/ 546100 h 558800"/>
                <a:gd name="connsiteX6-101" fmla="*/ 5251450 w 5759450"/>
                <a:gd name="connsiteY6-102" fmla="*/ 558800 h 558800"/>
                <a:gd name="connsiteX7-103" fmla="*/ 654050 w 5759450"/>
                <a:gd name="connsiteY7-104" fmla="*/ 546100 h 558800"/>
                <a:gd name="connsiteX8-105" fmla="*/ 0 w 5759450"/>
                <a:gd name="connsiteY8-106" fmla="*/ 527050 h 558800"/>
                <a:gd name="connsiteX9-107" fmla="*/ 190500 w 5759450"/>
                <a:gd name="connsiteY9-108" fmla="*/ 247650 h 558800"/>
                <a:gd name="connsiteX10-109" fmla="*/ 19050 w 5759450"/>
                <a:gd name="connsiteY10-110" fmla="*/ 35719 h 558800"/>
                <a:gd name="connsiteX11-111" fmla="*/ 22225 w 5759450"/>
                <a:gd name="connsiteY11-112" fmla="*/ 7938 h 558800"/>
                <a:gd name="connsiteX0-113" fmla="*/ 24606 w 5761831"/>
                <a:gd name="connsiteY0-114" fmla="*/ 7938 h 558800"/>
                <a:gd name="connsiteX1-115" fmla="*/ 377031 w 5761831"/>
                <a:gd name="connsiteY1-116" fmla="*/ 31750 h 558800"/>
                <a:gd name="connsiteX2-117" fmla="*/ 5076031 w 5761831"/>
                <a:gd name="connsiteY2-118" fmla="*/ 31750 h 558800"/>
                <a:gd name="connsiteX3-119" fmla="*/ 5761831 w 5761831"/>
                <a:gd name="connsiteY3-120" fmla="*/ 0 h 558800"/>
                <a:gd name="connsiteX4-121" fmla="*/ 5596731 w 5761831"/>
                <a:gd name="connsiteY4-122" fmla="*/ 273050 h 558800"/>
                <a:gd name="connsiteX5-123" fmla="*/ 5761831 w 5761831"/>
                <a:gd name="connsiteY5-124" fmla="*/ 546100 h 558800"/>
                <a:gd name="connsiteX6-125" fmla="*/ 5253831 w 5761831"/>
                <a:gd name="connsiteY6-126" fmla="*/ 558800 h 558800"/>
                <a:gd name="connsiteX7-127" fmla="*/ 656431 w 5761831"/>
                <a:gd name="connsiteY7-128" fmla="*/ 546100 h 558800"/>
                <a:gd name="connsiteX8-129" fmla="*/ 2381 w 5761831"/>
                <a:gd name="connsiteY8-130" fmla="*/ 527050 h 558800"/>
                <a:gd name="connsiteX9-131" fmla="*/ 192881 w 5761831"/>
                <a:gd name="connsiteY9-132" fmla="*/ 247650 h 558800"/>
                <a:gd name="connsiteX10-133" fmla="*/ 0 w 5761831"/>
                <a:gd name="connsiteY10-134" fmla="*/ 30957 h 558800"/>
                <a:gd name="connsiteX11-135" fmla="*/ 24606 w 5761831"/>
                <a:gd name="connsiteY11-136" fmla="*/ 7938 h 558800"/>
                <a:gd name="connsiteX0-137" fmla="*/ 22225 w 5759450"/>
                <a:gd name="connsiteY0-138" fmla="*/ 7938 h 558800"/>
                <a:gd name="connsiteX1-139" fmla="*/ 374650 w 5759450"/>
                <a:gd name="connsiteY1-140" fmla="*/ 31750 h 558800"/>
                <a:gd name="connsiteX2-141" fmla="*/ 5073650 w 5759450"/>
                <a:gd name="connsiteY2-142" fmla="*/ 31750 h 558800"/>
                <a:gd name="connsiteX3-143" fmla="*/ 5759450 w 5759450"/>
                <a:gd name="connsiteY3-144" fmla="*/ 0 h 558800"/>
                <a:gd name="connsiteX4-145" fmla="*/ 5594350 w 5759450"/>
                <a:gd name="connsiteY4-146" fmla="*/ 273050 h 558800"/>
                <a:gd name="connsiteX5-147" fmla="*/ 5759450 w 5759450"/>
                <a:gd name="connsiteY5-148" fmla="*/ 546100 h 558800"/>
                <a:gd name="connsiteX6-149" fmla="*/ 5251450 w 5759450"/>
                <a:gd name="connsiteY6-150" fmla="*/ 558800 h 558800"/>
                <a:gd name="connsiteX7-151" fmla="*/ 654050 w 5759450"/>
                <a:gd name="connsiteY7-152" fmla="*/ 546100 h 558800"/>
                <a:gd name="connsiteX8-153" fmla="*/ 0 w 5759450"/>
                <a:gd name="connsiteY8-154" fmla="*/ 527050 h 558800"/>
                <a:gd name="connsiteX9-155" fmla="*/ 190500 w 5759450"/>
                <a:gd name="connsiteY9-156" fmla="*/ 247650 h 558800"/>
                <a:gd name="connsiteX10-157" fmla="*/ 22225 w 5759450"/>
                <a:gd name="connsiteY10-158" fmla="*/ 7938 h 558800"/>
                <a:gd name="connsiteX0-159" fmla="*/ 793 w 5759450"/>
                <a:gd name="connsiteY0-160" fmla="*/ 7938 h 558800"/>
                <a:gd name="connsiteX1-161" fmla="*/ 374650 w 5759450"/>
                <a:gd name="connsiteY1-162" fmla="*/ 31750 h 558800"/>
                <a:gd name="connsiteX2-163" fmla="*/ 5073650 w 5759450"/>
                <a:gd name="connsiteY2-164" fmla="*/ 31750 h 558800"/>
                <a:gd name="connsiteX3-165" fmla="*/ 5759450 w 5759450"/>
                <a:gd name="connsiteY3-166" fmla="*/ 0 h 558800"/>
                <a:gd name="connsiteX4-167" fmla="*/ 5594350 w 5759450"/>
                <a:gd name="connsiteY4-168" fmla="*/ 273050 h 558800"/>
                <a:gd name="connsiteX5-169" fmla="*/ 5759450 w 5759450"/>
                <a:gd name="connsiteY5-170" fmla="*/ 546100 h 558800"/>
                <a:gd name="connsiteX6-171" fmla="*/ 5251450 w 5759450"/>
                <a:gd name="connsiteY6-172" fmla="*/ 558800 h 558800"/>
                <a:gd name="connsiteX7-173" fmla="*/ 654050 w 5759450"/>
                <a:gd name="connsiteY7-174" fmla="*/ 546100 h 558800"/>
                <a:gd name="connsiteX8-175" fmla="*/ 0 w 5759450"/>
                <a:gd name="connsiteY8-176" fmla="*/ 527050 h 558800"/>
                <a:gd name="connsiteX9-177" fmla="*/ 190500 w 5759450"/>
                <a:gd name="connsiteY9-178" fmla="*/ 247650 h 558800"/>
                <a:gd name="connsiteX10-179" fmla="*/ 793 w 5759450"/>
                <a:gd name="connsiteY10-180" fmla="*/ 7938 h 558800"/>
                <a:gd name="connsiteX0-181" fmla="*/ 793 w 5759450"/>
                <a:gd name="connsiteY0-182" fmla="*/ 7938 h 558800"/>
                <a:gd name="connsiteX1-183" fmla="*/ 374650 w 5759450"/>
                <a:gd name="connsiteY1-184" fmla="*/ 31750 h 558800"/>
                <a:gd name="connsiteX2-185" fmla="*/ 5073650 w 5759450"/>
                <a:gd name="connsiteY2-186" fmla="*/ 31750 h 558800"/>
                <a:gd name="connsiteX3-187" fmla="*/ 5759450 w 5759450"/>
                <a:gd name="connsiteY3-188" fmla="*/ 0 h 558800"/>
                <a:gd name="connsiteX4-189" fmla="*/ 5594350 w 5759450"/>
                <a:gd name="connsiteY4-190" fmla="*/ 273050 h 558800"/>
                <a:gd name="connsiteX5-191" fmla="*/ 5759450 w 5759450"/>
                <a:gd name="connsiteY5-192" fmla="*/ 546100 h 558800"/>
                <a:gd name="connsiteX6-193" fmla="*/ 5251450 w 5759450"/>
                <a:gd name="connsiteY6-194" fmla="*/ 558800 h 558800"/>
                <a:gd name="connsiteX7-195" fmla="*/ 654050 w 5759450"/>
                <a:gd name="connsiteY7-196" fmla="*/ 546100 h 558800"/>
                <a:gd name="connsiteX8-197" fmla="*/ 0 w 5759450"/>
                <a:gd name="connsiteY8-198" fmla="*/ 527050 h 558800"/>
                <a:gd name="connsiteX9-199" fmla="*/ 190500 w 5759450"/>
                <a:gd name="connsiteY9-200" fmla="*/ 247650 h 558800"/>
                <a:gd name="connsiteX10-201" fmla="*/ 793 w 5759450"/>
                <a:gd name="connsiteY10-202" fmla="*/ 7938 h 558800"/>
                <a:gd name="connsiteX0-203" fmla="*/ 793 w 5759450"/>
                <a:gd name="connsiteY0-204" fmla="*/ 7938 h 558800"/>
                <a:gd name="connsiteX1-205" fmla="*/ 374650 w 5759450"/>
                <a:gd name="connsiteY1-206" fmla="*/ 31750 h 558800"/>
                <a:gd name="connsiteX2-207" fmla="*/ 5073650 w 5759450"/>
                <a:gd name="connsiteY2-208" fmla="*/ 31750 h 558800"/>
                <a:gd name="connsiteX3-209" fmla="*/ 5759450 w 5759450"/>
                <a:gd name="connsiteY3-210" fmla="*/ 0 h 558800"/>
                <a:gd name="connsiteX4-211" fmla="*/ 5594350 w 5759450"/>
                <a:gd name="connsiteY4-212" fmla="*/ 273050 h 558800"/>
                <a:gd name="connsiteX5-213" fmla="*/ 5759450 w 5759450"/>
                <a:gd name="connsiteY5-214" fmla="*/ 546100 h 558800"/>
                <a:gd name="connsiteX6-215" fmla="*/ 5251450 w 5759450"/>
                <a:gd name="connsiteY6-216" fmla="*/ 558800 h 558800"/>
                <a:gd name="connsiteX7-217" fmla="*/ 654050 w 5759450"/>
                <a:gd name="connsiteY7-218" fmla="*/ 546100 h 558800"/>
                <a:gd name="connsiteX8-219" fmla="*/ 0 w 5759450"/>
                <a:gd name="connsiteY8-220" fmla="*/ 527050 h 558800"/>
                <a:gd name="connsiteX9-221" fmla="*/ 200025 w 5759450"/>
                <a:gd name="connsiteY9-222" fmla="*/ 271463 h 558800"/>
                <a:gd name="connsiteX10-223" fmla="*/ 793 w 5759450"/>
                <a:gd name="connsiteY10-224" fmla="*/ 7938 h 558800"/>
                <a:gd name="connsiteX0-225" fmla="*/ 793 w 5759450"/>
                <a:gd name="connsiteY0-226" fmla="*/ 7938 h 558800"/>
                <a:gd name="connsiteX1-227" fmla="*/ 374650 w 5759450"/>
                <a:gd name="connsiteY1-228" fmla="*/ 31750 h 558800"/>
                <a:gd name="connsiteX2-229" fmla="*/ 5073650 w 5759450"/>
                <a:gd name="connsiteY2-230" fmla="*/ 31750 h 558800"/>
                <a:gd name="connsiteX3-231" fmla="*/ 5759450 w 5759450"/>
                <a:gd name="connsiteY3-232" fmla="*/ 0 h 558800"/>
                <a:gd name="connsiteX4-233" fmla="*/ 5594350 w 5759450"/>
                <a:gd name="connsiteY4-234" fmla="*/ 273050 h 558800"/>
                <a:gd name="connsiteX5-235" fmla="*/ 5759450 w 5759450"/>
                <a:gd name="connsiteY5-236" fmla="*/ 546100 h 558800"/>
                <a:gd name="connsiteX6-237" fmla="*/ 5251450 w 5759450"/>
                <a:gd name="connsiteY6-238" fmla="*/ 558800 h 558800"/>
                <a:gd name="connsiteX7-239" fmla="*/ 654050 w 5759450"/>
                <a:gd name="connsiteY7-240" fmla="*/ 546100 h 558800"/>
                <a:gd name="connsiteX8-241" fmla="*/ 0 w 5759450"/>
                <a:gd name="connsiteY8-242" fmla="*/ 527050 h 558800"/>
                <a:gd name="connsiteX9-243" fmla="*/ 200025 w 5759450"/>
                <a:gd name="connsiteY9-244" fmla="*/ 271463 h 558800"/>
                <a:gd name="connsiteX10-245" fmla="*/ 793 w 5759450"/>
                <a:gd name="connsiteY10-246" fmla="*/ 7938 h 558800"/>
                <a:gd name="connsiteX0-247" fmla="*/ 793 w 5759450"/>
                <a:gd name="connsiteY0-248" fmla="*/ 7938 h 558800"/>
                <a:gd name="connsiteX1-249" fmla="*/ 374650 w 5759450"/>
                <a:gd name="connsiteY1-250" fmla="*/ 31750 h 558800"/>
                <a:gd name="connsiteX2-251" fmla="*/ 5073650 w 5759450"/>
                <a:gd name="connsiteY2-252" fmla="*/ 31750 h 558800"/>
                <a:gd name="connsiteX3-253" fmla="*/ 5759450 w 5759450"/>
                <a:gd name="connsiteY3-254" fmla="*/ 0 h 558800"/>
                <a:gd name="connsiteX4-255" fmla="*/ 5594350 w 5759450"/>
                <a:gd name="connsiteY4-256" fmla="*/ 273050 h 558800"/>
                <a:gd name="connsiteX5-257" fmla="*/ 5759450 w 5759450"/>
                <a:gd name="connsiteY5-258" fmla="*/ 546100 h 558800"/>
                <a:gd name="connsiteX6-259" fmla="*/ 5251450 w 5759450"/>
                <a:gd name="connsiteY6-260" fmla="*/ 558800 h 558800"/>
                <a:gd name="connsiteX7-261" fmla="*/ 654050 w 5759450"/>
                <a:gd name="connsiteY7-262" fmla="*/ 546100 h 558800"/>
                <a:gd name="connsiteX8-263" fmla="*/ 0 w 5759450"/>
                <a:gd name="connsiteY8-264" fmla="*/ 527050 h 558800"/>
                <a:gd name="connsiteX9-265" fmla="*/ 200025 w 5759450"/>
                <a:gd name="connsiteY9-266" fmla="*/ 271463 h 558800"/>
                <a:gd name="connsiteX10-267" fmla="*/ 793 w 5759450"/>
                <a:gd name="connsiteY10-268" fmla="*/ 7938 h 558800"/>
                <a:gd name="connsiteX0-269" fmla="*/ 793 w 5759450"/>
                <a:gd name="connsiteY0-270" fmla="*/ 7938 h 558800"/>
                <a:gd name="connsiteX1-271" fmla="*/ 374650 w 5759450"/>
                <a:gd name="connsiteY1-272" fmla="*/ 31750 h 558800"/>
                <a:gd name="connsiteX2-273" fmla="*/ 5073650 w 5759450"/>
                <a:gd name="connsiteY2-274" fmla="*/ 31750 h 558800"/>
                <a:gd name="connsiteX3-275" fmla="*/ 5759450 w 5759450"/>
                <a:gd name="connsiteY3-276" fmla="*/ 0 h 558800"/>
                <a:gd name="connsiteX4-277" fmla="*/ 5594350 w 5759450"/>
                <a:gd name="connsiteY4-278" fmla="*/ 273050 h 558800"/>
                <a:gd name="connsiteX5-279" fmla="*/ 5759450 w 5759450"/>
                <a:gd name="connsiteY5-280" fmla="*/ 546100 h 558800"/>
                <a:gd name="connsiteX6-281" fmla="*/ 5251450 w 5759450"/>
                <a:gd name="connsiteY6-282" fmla="*/ 558800 h 558800"/>
                <a:gd name="connsiteX7-283" fmla="*/ 654050 w 5759450"/>
                <a:gd name="connsiteY7-284" fmla="*/ 546100 h 558800"/>
                <a:gd name="connsiteX8-285" fmla="*/ 0 w 5759450"/>
                <a:gd name="connsiteY8-286" fmla="*/ 527050 h 558800"/>
                <a:gd name="connsiteX9-287" fmla="*/ 200025 w 5759450"/>
                <a:gd name="connsiteY9-288" fmla="*/ 271463 h 558800"/>
                <a:gd name="connsiteX10-289" fmla="*/ 793 w 5759450"/>
                <a:gd name="connsiteY10-290" fmla="*/ 7938 h 558800"/>
                <a:gd name="connsiteX0-291" fmla="*/ 793 w 5759450"/>
                <a:gd name="connsiteY0-292" fmla="*/ 7938 h 558800"/>
                <a:gd name="connsiteX1-293" fmla="*/ 374650 w 5759450"/>
                <a:gd name="connsiteY1-294" fmla="*/ 31750 h 558800"/>
                <a:gd name="connsiteX2-295" fmla="*/ 5073650 w 5759450"/>
                <a:gd name="connsiteY2-296" fmla="*/ 31750 h 558800"/>
                <a:gd name="connsiteX3-297" fmla="*/ 5759450 w 5759450"/>
                <a:gd name="connsiteY3-298" fmla="*/ 0 h 558800"/>
                <a:gd name="connsiteX4-299" fmla="*/ 5594350 w 5759450"/>
                <a:gd name="connsiteY4-300" fmla="*/ 273050 h 558800"/>
                <a:gd name="connsiteX5-301" fmla="*/ 5759450 w 5759450"/>
                <a:gd name="connsiteY5-302" fmla="*/ 546100 h 558800"/>
                <a:gd name="connsiteX6-303" fmla="*/ 5251450 w 5759450"/>
                <a:gd name="connsiteY6-304" fmla="*/ 558800 h 558800"/>
                <a:gd name="connsiteX7-305" fmla="*/ 654050 w 5759450"/>
                <a:gd name="connsiteY7-306" fmla="*/ 546100 h 558800"/>
                <a:gd name="connsiteX8-307" fmla="*/ 0 w 5759450"/>
                <a:gd name="connsiteY8-308" fmla="*/ 527050 h 558800"/>
                <a:gd name="connsiteX9-309" fmla="*/ 200025 w 5759450"/>
                <a:gd name="connsiteY9-310" fmla="*/ 271463 h 558800"/>
                <a:gd name="connsiteX10-311" fmla="*/ 793 w 5759450"/>
                <a:gd name="connsiteY10-312" fmla="*/ 7938 h 558800"/>
                <a:gd name="connsiteX0-313" fmla="*/ 793 w 5759450"/>
                <a:gd name="connsiteY0-314" fmla="*/ 7938 h 558800"/>
                <a:gd name="connsiteX1-315" fmla="*/ 374650 w 5759450"/>
                <a:gd name="connsiteY1-316" fmla="*/ 31750 h 558800"/>
                <a:gd name="connsiteX2-317" fmla="*/ 5073650 w 5759450"/>
                <a:gd name="connsiteY2-318" fmla="*/ 31750 h 558800"/>
                <a:gd name="connsiteX3-319" fmla="*/ 5759450 w 5759450"/>
                <a:gd name="connsiteY3-320" fmla="*/ 0 h 558800"/>
                <a:gd name="connsiteX4-321" fmla="*/ 5594350 w 5759450"/>
                <a:gd name="connsiteY4-322" fmla="*/ 273050 h 558800"/>
                <a:gd name="connsiteX5-323" fmla="*/ 5759450 w 5759450"/>
                <a:gd name="connsiteY5-324" fmla="*/ 546100 h 558800"/>
                <a:gd name="connsiteX6-325" fmla="*/ 5251450 w 5759450"/>
                <a:gd name="connsiteY6-326" fmla="*/ 558800 h 558800"/>
                <a:gd name="connsiteX7-327" fmla="*/ 661194 w 5759450"/>
                <a:gd name="connsiteY7-328" fmla="*/ 553244 h 558800"/>
                <a:gd name="connsiteX8-329" fmla="*/ 0 w 5759450"/>
                <a:gd name="connsiteY8-330" fmla="*/ 527050 h 558800"/>
                <a:gd name="connsiteX9-331" fmla="*/ 200025 w 5759450"/>
                <a:gd name="connsiteY9-332" fmla="*/ 271463 h 558800"/>
                <a:gd name="connsiteX10-333" fmla="*/ 793 w 5759450"/>
                <a:gd name="connsiteY10-334" fmla="*/ 7938 h 558800"/>
                <a:gd name="connsiteX0-335" fmla="*/ 793 w 5759450"/>
                <a:gd name="connsiteY0-336" fmla="*/ 7938 h 559049"/>
                <a:gd name="connsiteX1-337" fmla="*/ 374650 w 5759450"/>
                <a:gd name="connsiteY1-338" fmla="*/ 31750 h 559049"/>
                <a:gd name="connsiteX2-339" fmla="*/ 5073650 w 5759450"/>
                <a:gd name="connsiteY2-340" fmla="*/ 31750 h 559049"/>
                <a:gd name="connsiteX3-341" fmla="*/ 5759450 w 5759450"/>
                <a:gd name="connsiteY3-342" fmla="*/ 0 h 559049"/>
                <a:gd name="connsiteX4-343" fmla="*/ 5594350 w 5759450"/>
                <a:gd name="connsiteY4-344" fmla="*/ 273050 h 559049"/>
                <a:gd name="connsiteX5-345" fmla="*/ 5759450 w 5759450"/>
                <a:gd name="connsiteY5-346" fmla="*/ 546100 h 559049"/>
                <a:gd name="connsiteX6-347" fmla="*/ 5251450 w 5759450"/>
                <a:gd name="connsiteY6-348" fmla="*/ 558800 h 559049"/>
                <a:gd name="connsiteX7-349" fmla="*/ 661194 w 5759450"/>
                <a:gd name="connsiteY7-350" fmla="*/ 553244 h 559049"/>
                <a:gd name="connsiteX8-351" fmla="*/ 0 w 5759450"/>
                <a:gd name="connsiteY8-352" fmla="*/ 527050 h 559049"/>
                <a:gd name="connsiteX9-353" fmla="*/ 200025 w 5759450"/>
                <a:gd name="connsiteY9-354" fmla="*/ 271463 h 559049"/>
                <a:gd name="connsiteX10-355" fmla="*/ 793 w 5759450"/>
                <a:gd name="connsiteY10-356" fmla="*/ 7938 h 559049"/>
                <a:gd name="connsiteX0-357" fmla="*/ 793 w 5759450"/>
                <a:gd name="connsiteY0-358" fmla="*/ 7938 h 559049"/>
                <a:gd name="connsiteX1-359" fmla="*/ 374650 w 5759450"/>
                <a:gd name="connsiteY1-360" fmla="*/ 31750 h 559049"/>
                <a:gd name="connsiteX2-361" fmla="*/ 919163 w 5759450"/>
                <a:gd name="connsiteY2-362" fmla="*/ 28575 h 559049"/>
                <a:gd name="connsiteX3-363" fmla="*/ 5073650 w 5759450"/>
                <a:gd name="connsiteY3-364" fmla="*/ 31750 h 559049"/>
                <a:gd name="connsiteX4-365" fmla="*/ 5759450 w 5759450"/>
                <a:gd name="connsiteY4-366" fmla="*/ 0 h 559049"/>
                <a:gd name="connsiteX5-367" fmla="*/ 5594350 w 5759450"/>
                <a:gd name="connsiteY5-368" fmla="*/ 273050 h 559049"/>
                <a:gd name="connsiteX6-369" fmla="*/ 5759450 w 5759450"/>
                <a:gd name="connsiteY6-370" fmla="*/ 546100 h 559049"/>
                <a:gd name="connsiteX7-371" fmla="*/ 5251450 w 5759450"/>
                <a:gd name="connsiteY7-372" fmla="*/ 558800 h 559049"/>
                <a:gd name="connsiteX8-373" fmla="*/ 661194 w 5759450"/>
                <a:gd name="connsiteY8-374" fmla="*/ 553244 h 559049"/>
                <a:gd name="connsiteX9-375" fmla="*/ 0 w 5759450"/>
                <a:gd name="connsiteY9-376" fmla="*/ 527050 h 559049"/>
                <a:gd name="connsiteX10-377" fmla="*/ 200025 w 5759450"/>
                <a:gd name="connsiteY10-378" fmla="*/ 271463 h 559049"/>
                <a:gd name="connsiteX11-379" fmla="*/ 793 w 5759450"/>
                <a:gd name="connsiteY11-380" fmla="*/ 7938 h 559049"/>
                <a:gd name="connsiteX0-381" fmla="*/ 793 w 5759450"/>
                <a:gd name="connsiteY0-382" fmla="*/ 7938 h 559049"/>
                <a:gd name="connsiteX1-383" fmla="*/ 374650 w 5759450"/>
                <a:gd name="connsiteY1-384" fmla="*/ 31750 h 559049"/>
                <a:gd name="connsiteX2-385" fmla="*/ 916782 w 5759450"/>
                <a:gd name="connsiteY2-386" fmla="*/ 19050 h 559049"/>
                <a:gd name="connsiteX3-387" fmla="*/ 5073650 w 5759450"/>
                <a:gd name="connsiteY3-388" fmla="*/ 31750 h 559049"/>
                <a:gd name="connsiteX4-389" fmla="*/ 5759450 w 5759450"/>
                <a:gd name="connsiteY4-390" fmla="*/ 0 h 559049"/>
                <a:gd name="connsiteX5-391" fmla="*/ 5594350 w 5759450"/>
                <a:gd name="connsiteY5-392" fmla="*/ 273050 h 559049"/>
                <a:gd name="connsiteX6-393" fmla="*/ 5759450 w 5759450"/>
                <a:gd name="connsiteY6-394" fmla="*/ 546100 h 559049"/>
                <a:gd name="connsiteX7-395" fmla="*/ 5251450 w 5759450"/>
                <a:gd name="connsiteY7-396" fmla="*/ 558800 h 559049"/>
                <a:gd name="connsiteX8-397" fmla="*/ 661194 w 5759450"/>
                <a:gd name="connsiteY8-398" fmla="*/ 553244 h 559049"/>
                <a:gd name="connsiteX9-399" fmla="*/ 0 w 5759450"/>
                <a:gd name="connsiteY9-400" fmla="*/ 527050 h 559049"/>
                <a:gd name="connsiteX10-401" fmla="*/ 200025 w 5759450"/>
                <a:gd name="connsiteY10-402" fmla="*/ 271463 h 559049"/>
                <a:gd name="connsiteX11-403" fmla="*/ 793 w 5759450"/>
                <a:gd name="connsiteY11-404" fmla="*/ 7938 h 559049"/>
                <a:gd name="connsiteX0-405" fmla="*/ 793 w 5759450"/>
                <a:gd name="connsiteY0-406" fmla="*/ 7938 h 559049"/>
                <a:gd name="connsiteX1-407" fmla="*/ 374650 w 5759450"/>
                <a:gd name="connsiteY1-408" fmla="*/ 31750 h 559049"/>
                <a:gd name="connsiteX2-409" fmla="*/ 916782 w 5759450"/>
                <a:gd name="connsiteY2-410" fmla="*/ 19050 h 559049"/>
                <a:gd name="connsiteX3-411" fmla="*/ 5073650 w 5759450"/>
                <a:gd name="connsiteY3-412" fmla="*/ 31750 h 559049"/>
                <a:gd name="connsiteX4-413" fmla="*/ 5759450 w 5759450"/>
                <a:gd name="connsiteY4-414" fmla="*/ 0 h 559049"/>
                <a:gd name="connsiteX5-415" fmla="*/ 5594350 w 5759450"/>
                <a:gd name="connsiteY5-416" fmla="*/ 273050 h 559049"/>
                <a:gd name="connsiteX6-417" fmla="*/ 5759450 w 5759450"/>
                <a:gd name="connsiteY6-418" fmla="*/ 546100 h 559049"/>
                <a:gd name="connsiteX7-419" fmla="*/ 5251450 w 5759450"/>
                <a:gd name="connsiteY7-420" fmla="*/ 558800 h 559049"/>
                <a:gd name="connsiteX8-421" fmla="*/ 661194 w 5759450"/>
                <a:gd name="connsiteY8-422" fmla="*/ 553244 h 559049"/>
                <a:gd name="connsiteX9-423" fmla="*/ 0 w 5759450"/>
                <a:gd name="connsiteY9-424" fmla="*/ 527050 h 559049"/>
                <a:gd name="connsiteX10-425" fmla="*/ 200025 w 5759450"/>
                <a:gd name="connsiteY10-426" fmla="*/ 271463 h 559049"/>
                <a:gd name="connsiteX11-427" fmla="*/ 793 w 5759450"/>
                <a:gd name="connsiteY11-428" fmla="*/ 7938 h 559049"/>
                <a:gd name="connsiteX0-429" fmla="*/ 793 w 5759450"/>
                <a:gd name="connsiteY0-430" fmla="*/ 7938 h 559049"/>
                <a:gd name="connsiteX1-431" fmla="*/ 374650 w 5759450"/>
                <a:gd name="connsiteY1-432" fmla="*/ 31750 h 559049"/>
                <a:gd name="connsiteX2-433" fmla="*/ 916782 w 5759450"/>
                <a:gd name="connsiteY2-434" fmla="*/ 19050 h 559049"/>
                <a:gd name="connsiteX3-435" fmla="*/ 5073650 w 5759450"/>
                <a:gd name="connsiteY3-436" fmla="*/ 31750 h 559049"/>
                <a:gd name="connsiteX4-437" fmla="*/ 5759450 w 5759450"/>
                <a:gd name="connsiteY4-438" fmla="*/ 0 h 559049"/>
                <a:gd name="connsiteX5-439" fmla="*/ 5594350 w 5759450"/>
                <a:gd name="connsiteY5-440" fmla="*/ 273050 h 559049"/>
                <a:gd name="connsiteX6-441" fmla="*/ 5759450 w 5759450"/>
                <a:gd name="connsiteY6-442" fmla="*/ 546100 h 559049"/>
                <a:gd name="connsiteX7-443" fmla="*/ 5251450 w 5759450"/>
                <a:gd name="connsiteY7-444" fmla="*/ 558800 h 559049"/>
                <a:gd name="connsiteX8-445" fmla="*/ 661194 w 5759450"/>
                <a:gd name="connsiteY8-446" fmla="*/ 553244 h 559049"/>
                <a:gd name="connsiteX9-447" fmla="*/ 0 w 5759450"/>
                <a:gd name="connsiteY9-448" fmla="*/ 527050 h 559049"/>
                <a:gd name="connsiteX10-449" fmla="*/ 200025 w 5759450"/>
                <a:gd name="connsiteY10-450" fmla="*/ 271463 h 559049"/>
                <a:gd name="connsiteX11-451" fmla="*/ 793 w 5759450"/>
                <a:gd name="connsiteY11-452" fmla="*/ 7938 h 559049"/>
                <a:gd name="connsiteX0-453" fmla="*/ 793 w 5759450"/>
                <a:gd name="connsiteY0-454" fmla="*/ 7938 h 559049"/>
                <a:gd name="connsiteX1-455" fmla="*/ 374650 w 5759450"/>
                <a:gd name="connsiteY1-456" fmla="*/ 31750 h 559049"/>
                <a:gd name="connsiteX2-457" fmla="*/ 916782 w 5759450"/>
                <a:gd name="connsiteY2-458" fmla="*/ 19050 h 559049"/>
                <a:gd name="connsiteX3-459" fmla="*/ 5073650 w 5759450"/>
                <a:gd name="connsiteY3-460" fmla="*/ 31750 h 559049"/>
                <a:gd name="connsiteX4-461" fmla="*/ 5759450 w 5759450"/>
                <a:gd name="connsiteY4-462" fmla="*/ 0 h 559049"/>
                <a:gd name="connsiteX5-463" fmla="*/ 5594350 w 5759450"/>
                <a:gd name="connsiteY5-464" fmla="*/ 273050 h 559049"/>
                <a:gd name="connsiteX6-465" fmla="*/ 5759450 w 5759450"/>
                <a:gd name="connsiteY6-466" fmla="*/ 546100 h 559049"/>
                <a:gd name="connsiteX7-467" fmla="*/ 5251450 w 5759450"/>
                <a:gd name="connsiteY7-468" fmla="*/ 558800 h 559049"/>
                <a:gd name="connsiteX8-469" fmla="*/ 919163 w 5759450"/>
                <a:gd name="connsiteY8-470" fmla="*/ 554831 h 559049"/>
                <a:gd name="connsiteX9-471" fmla="*/ 661194 w 5759450"/>
                <a:gd name="connsiteY9-472" fmla="*/ 553244 h 559049"/>
                <a:gd name="connsiteX10-473" fmla="*/ 0 w 5759450"/>
                <a:gd name="connsiteY10-474" fmla="*/ 527050 h 559049"/>
                <a:gd name="connsiteX11-475" fmla="*/ 200025 w 5759450"/>
                <a:gd name="connsiteY11-476" fmla="*/ 271463 h 559049"/>
                <a:gd name="connsiteX12" fmla="*/ 793 w 5759450"/>
                <a:gd name="connsiteY12" fmla="*/ 7938 h 559049"/>
                <a:gd name="connsiteX0-477" fmla="*/ 793 w 5759450"/>
                <a:gd name="connsiteY0-478" fmla="*/ 7938 h 559049"/>
                <a:gd name="connsiteX1-479" fmla="*/ 374650 w 5759450"/>
                <a:gd name="connsiteY1-480" fmla="*/ 31750 h 559049"/>
                <a:gd name="connsiteX2-481" fmla="*/ 916782 w 5759450"/>
                <a:gd name="connsiteY2-482" fmla="*/ 19050 h 559049"/>
                <a:gd name="connsiteX3-483" fmla="*/ 5073650 w 5759450"/>
                <a:gd name="connsiteY3-484" fmla="*/ 31750 h 559049"/>
                <a:gd name="connsiteX4-485" fmla="*/ 5759450 w 5759450"/>
                <a:gd name="connsiteY4-486" fmla="*/ 0 h 559049"/>
                <a:gd name="connsiteX5-487" fmla="*/ 5594350 w 5759450"/>
                <a:gd name="connsiteY5-488" fmla="*/ 273050 h 559049"/>
                <a:gd name="connsiteX6-489" fmla="*/ 5759450 w 5759450"/>
                <a:gd name="connsiteY6-490" fmla="*/ 546100 h 559049"/>
                <a:gd name="connsiteX7-491" fmla="*/ 5251450 w 5759450"/>
                <a:gd name="connsiteY7-492" fmla="*/ 558800 h 559049"/>
                <a:gd name="connsiteX8-493" fmla="*/ 919163 w 5759450"/>
                <a:gd name="connsiteY8-494" fmla="*/ 550068 h 559049"/>
                <a:gd name="connsiteX9-495" fmla="*/ 661194 w 5759450"/>
                <a:gd name="connsiteY9-496" fmla="*/ 553244 h 559049"/>
                <a:gd name="connsiteX10-497" fmla="*/ 0 w 5759450"/>
                <a:gd name="connsiteY10-498" fmla="*/ 527050 h 559049"/>
                <a:gd name="connsiteX11-499" fmla="*/ 200025 w 5759450"/>
                <a:gd name="connsiteY11-500" fmla="*/ 271463 h 559049"/>
                <a:gd name="connsiteX12-501" fmla="*/ 793 w 5759450"/>
                <a:gd name="connsiteY12-502" fmla="*/ 7938 h 559049"/>
                <a:gd name="connsiteX0-503" fmla="*/ 793 w 5759450"/>
                <a:gd name="connsiteY0-504" fmla="*/ 7938 h 559049"/>
                <a:gd name="connsiteX1-505" fmla="*/ 374650 w 5759450"/>
                <a:gd name="connsiteY1-506" fmla="*/ 31750 h 559049"/>
                <a:gd name="connsiteX2-507" fmla="*/ 916782 w 5759450"/>
                <a:gd name="connsiteY2-508" fmla="*/ 19050 h 559049"/>
                <a:gd name="connsiteX3-509" fmla="*/ 4860131 w 5759450"/>
                <a:gd name="connsiteY3-510" fmla="*/ 30956 h 559049"/>
                <a:gd name="connsiteX4-511" fmla="*/ 5073650 w 5759450"/>
                <a:gd name="connsiteY4-512" fmla="*/ 31750 h 559049"/>
                <a:gd name="connsiteX5-513" fmla="*/ 5759450 w 5759450"/>
                <a:gd name="connsiteY5-514" fmla="*/ 0 h 559049"/>
                <a:gd name="connsiteX6-515" fmla="*/ 5594350 w 5759450"/>
                <a:gd name="connsiteY6-516" fmla="*/ 273050 h 559049"/>
                <a:gd name="connsiteX7-517" fmla="*/ 5759450 w 5759450"/>
                <a:gd name="connsiteY7-518" fmla="*/ 546100 h 559049"/>
                <a:gd name="connsiteX8-519" fmla="*/ 5251450 w 5759450"/>
                <a:gd name="connsiteY8-520" fmla="*/ 558800 h 559049"/>
                <a:gd name="connsiteX9-521" fmla="*/ 919163 w 5759450"/>
                <a:gd name="connsiteY9-522" fmla="*/ 550068 h 559049"/>
                <a:gd name="connsiteX10-523" fmla="*/ 661194 w 5759450"/>
                <a:gd name="connsiteY10-524" fmla="*/ 553244 h 559049"/>
                <a:gd name="connsiteX11-525" fmla="*/ 0 w 5759450"/>
                <a:gd name="connsiteY11-526" fmla="*/ 527050 h 559049"/>
                <a:gd name="connsiteX12-527" fmla="*/ 200025 w 5759450"/>
                <a:gd name="connsiteY12-528" fmla="*/ 271463 h 559049"/>
                <a:gd name="connsiteX13" fmla="*/ 793 w 5759450"/>
                <a:gd name="connsiteY13" fmla="*/ 7938 h 559049"/>
                <a:gd name="connsiteX0-529" fmla="*/ 793 w 5759450"/>
                <a:gd name="connsiteY0-530" fmla="*/ 7938 h 559049"/>
                <a:gd name="connsiteX1-531" fmla="*/ 374650 w 5759450"/>
                <a:gd name="connsiteY1-532" fmla="*/ 31750 h 559049"/>
                <a:gd name="connsiteX2-533" fmla="*/ 916782 w 5759450"/>
                <a:gd name="connsiteY2-534" fmla="*/ 19050 h 559049"/>
                <a:gd name="connsiteX3-535" fmla="*/ 4862512 w 5759450"/>
                <a:gd name="connsiteY3-536" fmla="*/ 19050 h 559049"/>
                <a:gd name="connsiteX4-537" fmla="*/ 5073650 w 5759450"/>
                <a:gd name="connsiteY4-538" fmla="*/ 31750 h 559049"/>
                <a:gd name="connsiteX5-539" fmla="*/ 5759450 w 5759450"/>
                <a:gd name="connsiteY5-540" fmla="*/ 0 h 559049"/>
                <a:gd name="connsiteX6-541" fmla="*/ 5594350 w 5759450"/>
                <a:gd name="connsiteY6-542" fmla="*/ 273050 h 559049"/>
                <a:gd name="connsiteX7-543" fmla="*/ 5759450 w 5759450"/>
                <a:gd name="connsiteY7-544" fmla="*/ 546100 h 559049"/>
                <a:gd name="connsiteX8-545" fmla="*/ 5251450 w 5759450"/>
                <a:gd name="connsiteY8-546" fmla="*/ 558800 h 559049"/>
                <a:gd name="connsiteX9-547" fmla="*/ 919163 w 5759450"/>
                <a:gd name="connsiteY9-548" fmla="*/ 550068 h 559049"/>
                <a:gd name="connsiteX10-549" fmla="*/ 661194 w 5759450"/>
                <a:gd name="connsiteY10-550" fmla="*/ 553244 h 559049"/>
                <a:gd name="connsiteX11-551" fmla="*/ 0 w 5759450"/>
                <a:gd name="connsiteY11-552" fmla="*/ 527050 h 559049"/>
                <a:gd name="connsiteX12-553" fmla="*/ 200025 w 5759450"/>
                <a:gd name="connsiteY12-554" fmla="*/ 271463 h 559049"/>
                <a:gd name="connsiteX13-555" fmla="*/ 793 w 5759450"/>
                <a:gd name="connsiteY13-556" fmla="*/ 7938 h 559049"/>
                <a:gd name="connsiteX0-557" fmla="*/ 793 w 5759450"/>
                <a:gd name="connsiteY0-558" fmla="*/ 7938 h 559049"/>
                <a:gd name="connsiteX1-559" fmla="*/ 374650 w 5759450"/>
                <a:gd name="connsiteY1-560" fmla="*/ 31750 h 559049"/>
                <a:gd name="connsiteX2-561" fmla="*/ 916782 w 5759450"/>
                <a:gd name="connsiteY2-562" fmla="*/ 19050 h 559049"/>
                <a:gd name="connsiteX3-563" fmla="*/ 4862512 w 5759450"/>
                <a:gd name="connsiteY3-564" fmla="*/ 19050 h 559049"/>
                <a:gd name="connsiteX4-565" fmla="*/ 5076032 w 5759450"/>
                <a:gd name="connsiteY4-566" fmla="*/ 26988 h 559049"/>
                <a:gd name="connsiteX5-567" fmla="*/ 5759450 w 5759450"/>
                <a:gd name="connsiteY5-568" fmla="*/ 0 h 559049"/>
                <a:gd name="connsiteX6-569" fmla="*/ 5594350 w 5759450"/>
                <a:gd name="connsiteY6-570" fmla="*/ 273050 h 559049"/>
                <a:gd name="connsiteX7-571" fmla="*/ 5759450 w 5759450"/>
                <a:gd name="connsiteY7-572" fmla="*/ 546100 h 559049"/>
                <a:gd name="connsiteX8-573" fmla="*/ 5251450 w 5759450"/>
                <a:gd name="connsiteY8-574" fmla="*/ 558800 h 559049"/>
                <a:gd name="connsiteX9-575" fmla="*/ 919163 w 5759450"/>
                <a:gd name="connsiteY9-576" fmla="*/ 550068 h 559049"/>
                <a:gd name="connsiteX10-577" fmla="*/ 661194 w 5759450"/>
                <a:gd name="connsiteY10-578" fmla="*/ 553244 h 559049"/>
                <a:gd name="connsiteX11-579" fmla="*/ 0 w 5759450"/>
                <a:gd name="connsiteY11-580" fmla="*/ 527050 h 559049"/>
                <a:gd name="connsiteX12-581" fmla="*/ 200025 w 5759450"/>
                <a:gd name="connsiteY12-582" fmla="*/ 271463 h 559049"/>
                <a:gd name="connsiteX13-583" fmla="*/ 793 w 5759450"/>
                <a:gd name="connsiteY13-584" fmla="*/ 7938 h 559049"/>
                <a:gd name="connsiteX0-585" fmla="*/ 793 w 5759450"/>
                <a:gd name="connsiteY0-586" fmla="*/ 7938 h 559049"/>
                <a:gd name="connsiteX1-587" fmla="*/ 374650 w 5759450"/>
                <a:gd name="connsiteY1-588" fmla="*/ 31750 h 559049"/>
                <a:gd name="connsiteX2-589" fmla="*/ 916782 w 5759450"/>
                <a:gd name="connsiteY2-590" fmla="*/ 19050 h 559049"/>
                <a:gd name="connsiteX3-591" fmla="*/ 4862512 w 5759450"/>
                <a:gd name="connsiteY3-592" fmla="*/ 19050 h 559049"/>
                <a:gd name="connsiteX4-593" fmla="*/ 5076032 w 5759450"/>
                <a:gd name="connsiteY4-594" fmla="*/ 26988 h 559049"/>
                <a:gd name="connsiteX5-595" fmla="*/ 5759450 w 5759450"/>
                <a:gd name="connsiteY5-596" fmla="*/ 0 h 559049"/>
                <a:gd name="connsiteX6-597" fmla="*/ 5594350 w 5759450"/>
                <a:gd name="connsiteY6-598" fmla="*/ 273050 h 559049"/>
                <a:gd name="connsiteX7-599" fmla="*/ 5759450 w 5759450"/>
                <a:gd name="connsiteY7-600" fmla="*/ 546100 h 559049"/>
                <a:gd name="connsiteX8-601" fmla="*/ 5251450 w 5759450"/>
                <a:gd name="connsiteY8-602" fmla="*/ 558800 h 559049"/>
                <a:gd name="connsiteX9-603" fmla="*/ 919163 w 5759450"/>
                <a:gd name="connsiteY9-604" fmla="*/ 550068 h 559049"/>
                <a:gd name="connsiteX10-605" fmla="*/ 661194 w 5759450"/>
                <a:gd name="connsiteY10-606" fmla="*/ 553244 h 559049"/>
                <a:gd name="connsiteX11-607" fmla="*/ 0 w 5759450"/>
                <a:gd name="connsiteY11-608" fmla="*/ 527050 h 559049"/>
                <a:gd name="connsiteX12-609" fmla="*/ 200025 w 5759450"/>
                <a:gd name="connsiteY12-610" fmla="*/ 271463 h 559049"/>
                <a:gd name="connsiteX13-611" fmla="*/ 793 w 5759450"/>
                <a:gd name="connsiteY13-612" fmla="*/ 7938 h 559049"/>
                <a:gd name="connsiteX0-613" fmla="*/ 793 w 5759450"/>
                <a:gd name="connsiteY0-614" fmla="*/ 7938 h 559049"/>
                <a:gd name="connsiteX1-615" fmla="*/ 374650 w 5759450"/>
                <a:gd name="connsiteY1-616" fmla="*/ 31750 h 559049"/>
                <a:gd name="connsiteX2-617" fmla="*/ 916782 w 5759450"/>
                <a:gd name="connsiteY2-618" fmla="*/ 19050 h 559049"/>
                <a:gd name="connsiteX3-619" fmla="*/ 4862512 w 5759450"/>
                <a:gd name="connsiteY3-620" fmla="*/ 19050 h 559049"/>
                <a:gd name="connsiteX4-621" fmla="*/ 5076032 w 5759450"/>
                <a:gd name="connsiteY4-622" fmla="*/ 26988 h 559049"/>
                <a:gd name="connsiteX5-623" fmla="*/ 5759450 w 5759450"/>
                <a:gd name="connsiteY5-624" fmla="*/ 0 h 559049"/>
                <a:gd name="connsiteX6-625" fmla="*/ 5594350 w 5759450"/>
                <a:gd name="connsiteY6-626" fmla="*/ 273050 h 559049"/>
                <a:gd name="connsiteX7-627" fmla="*/ 5759450 w 5759450"/>
                <a:gd name="connsiteY7-628" fmla="*/ 546100 h 559049"/>
                <a:gd name="connsiteX8-629" fmla="*/ 5251450 w 5759450"/>
                <a:gd name="connsiteY8-630" fmla="*/ 558800 h 559049"/>
                <a:gd name="connsiteX9-631" fmla="*/ 919163 w 5759450"/>
                <a:gd name="connsiteY9-632" fmla="*/ 550068 h 559049"/>
                <a:gd name="connsiteX10-633" fmla="*/ 661194 w 5759450"/>
                <a:gd name="connsiteY10-634" fmla="*/ 553244 h 559049"/>
                <a:gd name="connsiteX11-635" fmla="*/ 0 w 5759450"/>
                <a:gd name="connsiteY11-636" fmla="*/ 527050 h 559049"/>
                <a:gd name="connsiteX12-637" fmla="*/ 200025 w 5759450"/>
                <a:gd name="connsiteY12-638" fmla="*/ 271463 h 559049"/>
                <a:gd name="connsiteX13-639" fmla="*/ 793 w 5759450"/>
                <a:gd name="connsiteY13-640" fmla="*/ 7938 h 559049"/>
                <a:gd name="connsiteX0-641" fmla="*/ 793 w 5759450"/>
                <a:gd name="connsiteY0-642" fmla="*/ 7938 h 559049"/>
                <a:gd name="connsiteX1-643" fmla="*/ 374650 w 5759450"/>
                <a:gd name="connsiteY1-644" fmla="*/ 31750 h 559049"/>
                <a:gd name="connsiteX2-645" fmla="*/ 916782 w 5759450"/>
                <a:gd name="connsiteY2-646" fmla="*/ 19050 h 559049"/>
                <a:gd name="connsiteX3-647" fmla="*/ 4862512 w 5759450"/>
                <a:gd name="connsiteY3-648" fmla="*/ 19050 h 559049"/>
                <a:gd name="connsiteX4-649" fmla="*/ 5076032 w 5759450"/>
                <a:gd name="connsiteY4-650" fmla="*/ 26988 h 559049"/>
                <a:gd name="connsiteX5-651" fmla="*/ 5759450 w 5759450"/>
                <a:gd name="connsiteY5-652" fmla="*/ 0 h 559049"/>
                <a:gd name="connsiteX6-653" fmla="*/ 5594350 w 5759450"/>
                <a:gd name="connsiteY6-654" fmla="*/ 273050 h 559049"/>
                <a:gd name="connsiteX7-655" fmla="*/ 5759450 w 5759450"/>
                <a:gd name="connsiteY7-656" fmla="*/ 546100 h 559049"/>
                <a:gd name="connsiteX8-657" fmla="*/ 5251450 w 5759450"/>
                <a:gd name="connsiteY8-658" fmla="*/ 558800 h 559049"/>
                <a:gd name="connsiteX9-659" fmla="*/ 919163 w 5759450"/>
                <a:gd name="connsiteY9-660" fmla="*/ 550068 h 559049"/>
                <a:gd name="connsiteX10-661" fmla="*/ 661194 w 5759450"/>
                <a:gd name="connsiteY10-662" fmla="*/ 553244 h 559049"/>
                <a:gd name="connsiteX11-663" fmla="*/ 0 w 5759450"/>
                <a:gd name="connsiteY11-664" fmla="*/ 527050 h 559049"/>
                <a:gd name="connsiteX12-665" fmla="*/ 200025 w 5759450"/>
                <a:gd name="connsiteY12-666" fmla="*/ 271463 h 559049"/>
                <a:gd name="connsiteX13-667" fmla="*/ 793 w 5759450"/>
                <a:gd name="connsiteY13-668" fmla="*/ 7938 h 559049"/>
                <a:gd name="connsiteX0-669" fmla="*/ 793 w 5759450"/>
                <a:gd name="connsiteY0-670" fmla="*/ 7938 h 559049"/>
                <a:gd name="connsiteX1-671" fmla="*/ 374650 w 5759450"/>
                <a:gd name="connsiteY1-672" fmla="*/ 31750 h 559049"/>
                <a:gd name="connsiteX2-673" fmla="*/ 916782 w 5759450"/>
                <a:gd name="connsiteY2-674" fmla="*/ 19050 h 559049"/>
                <a:gd name="connsiteX3-675" fmla="*/ 4862512 w 5759450"/>
                <a:gd name="connsiteY3-676" fmla="*/ 19050 h 559049"/>
                <a:gd name="connsiteX4-677" fmla="*/ 5076032 w 5759450"/>
                <a:gd name="connsiteY4-678" fmla="*/ 26988 h 559049"/>
                <a:gd name="connsiteX5-679" fmla="*/ 5759450 w 5759450"/>
                <a:gd name="connsiteY5-680" fmla="*/ 0 h 559049"/>
                <a:gd name="connsiteX6-681" fmla="*/ 5577681 w 5759450"/>
                <a:gd name="connsiteY6-682" fmla="*/ 273050 h 559049"/>
                <a:gd name="connsiteX7-683" fmla="*/ 5759450 w 5759450"/>
                <a:gd name="connsiteY7-684" fmla="*/ 546100 h 559049"/>
                <a:gd name="connsiteX8-685" fmla="*/ 5251450 w 5759450"/>
                <a:gd name="connsiteY8-686" fmla="*/ 558800 h 559049"/>
                <a:gd name="connsiteX9-687" fmla="*/ 919163 w 5759450"/>
                <a:gd name="connsiteY9-688" fmla="*/ 550068 h 559049"/>
                <a:gd name="connsiteX10-689" fmla="*/ 661194 w 5759450"/>
                <a:gd name="connsiteY10-690" fmla="*/ 553244 h 559049"/>
                <a:gd name="connsiteX11-691" fmla="*/ 0 w 5759450"/>
                <a:gd name="connsiteY11-692" fmla="*/ 527050 h 559049"/>
                <a:gd name="connsiteX12-693" fmla="*/ 200025 w 5759450"/>
                <a:gd name="connsiteY12-694" fmla="*/ 271463 h 559049"/>
                <a:gd name="connsiteX13-695" fmla="*/ 793 w 5759450"/>
                <a:gd name="connsiteY13-696" fmla="*/ 7938 h 559049"/>
                <a:gd name="connsiteX0-697" fmla="*/ 793 w 5759450"/>
                <a:gd name="connsiteY0-698" fmla="*/ 7938 h 559049"/>
                <a:gd name="connsiteX1-699" fmla="*/ 374650 w 5759450"/>
                <a:gd name="connsiteY1-700" fmla="*/ 31750 h 559049"/>
                <a:gd name="connsiteX2-701" fmla="*/ 916782 w 5759450"/>
                <a:gd name="connsiteY2-702" fmla="*/ 19050 h 559049"/>
                <a:gd name="connsiteX3-703" fmla="*/ 4862512 w 5759450"/>
                <a:gd name="connsiteY3-704" fmla="*/ 19050 h 559049"/>
                <a:gd name="connsiteX4-705" fmla="*/ 5076032 w 5759450"/>
                <a:gd name="connsiteY4-706" fmla="*/ 26988 h 559049"/>
                <a:gd name="connsiteX5-707" fmla="*/ 5759450 w 5759450"/>
                <a:gd name="connsiteY5-708" fmla="*/ 0 h 559049"/>
                <a:gd name="connsiteX6-709" fmla="*/ 5577681 w 5759450"/>
                <a:gd name="connsiteY6-710" fmla="*/ 273050 h 559049"/>
                <a:gd name="connsiteX7-711" fmla="*/ 5759450 w 5759450"/>
                <a:gd name="connsiteY7-712" fmla="*/ 546100 h 559049"/>
                <a:gd name="connsiteX8-713" fmla="*/ 5251450 w 5759450"/>
                <a:gd name="connsiteY8-714" fmla="*/ 558800 h 559049"/>
                <a:gd name="connsiteX9-715" fmla="*/ 919163 w 5759450"/>
                <a:gd name="connsiteY9-716" fmla="*/ 550068 h 559049"/>
                <a:gd name="connsiteX10-717" fmla="*/ 661194 w 5759450"/>
                <a:gd name="connsiteY10-718" fmla="*/ 553244 h 559049"/>
                <a:gd name="connsiteX11-719" fmla="*/ 0 w 5759450"/>
                <a:gd name="connsiteY11-720" fmla="*/ 527050 h 559049"/>
                <a:gd name="connsiteX12-721" fmla="*/ 200025 w 5759450"/>
                <a:gd name="connsiteY12-722" fmla="*/ 271463 h 559049"/>
                <a:gd name="connsiteX13-723" fmla="*/ 793 w 5759450"/>
                <a:gd name="connsiteY13-724" fmla="*/ 7938 h 559049"/>
                <a:gd name="connsiteX0-725" fmla="*/ 793 w 5759450"/>
                <a:gd name="connsiteY0-726" fmla="*/ 7938 h 559049"/>
                <a:gd name="connsiteX1-727" fmla="*/ 374650 w 5759450"/>
                <a:gd name="connsiteY1-728" fmla="*/ 31750 h 559049"/>
                <a:gd name="connsiteX2-729" fmla="*/ 916782 w 5759450"/>
                <a:gd name="connsiteY2-730" fmla="*/ 19050 h 559049"/>
                <a:gd name="connsiteX3-731" fmla="*/ 4862512 w 5759450"/>
                <a:gd name="connsiteY3-732" fmla="*/ 19050 h 559049"/>
                <a:gd name="connsiteX4-733" fmla="*/ 5076032 w 5759450"/>
                <a:gd name="connsiteY4-734" fmla="*/ 26988 h 559049"/>
                <a:gd name="connsiteX5-735" fmla="*/ 5759450 w 5759450"/>
                <a:gd name="connsiteY5-736" fmla="*/ 0 h 559049"/>
                <a:gd name="connsiteX6-737" fmla="*/ 5577681 w 5759450"/>
                <a:gd name="connsiteY6-738" fmla="*/ 273050 h 559049"/>
                <a:gd name="connsiteX7-739" fmla="*/ 5754688 w 5759450"/>
                <a:gd name="connsiteY7-740" fmla="*/ 517525 h 559049"/>
                <a:gd name="connsiteX8-741" fmla="*/ 5251450 w 5759450"/>
                <a:gd name="connsiteY8-742" fmla="*/ 558800 h 559049"/>
                <a:gd name="connsiteX9-743" fmla="*/ 919163 w 5759450"/>
                <a:gd name="connsiteY9-744" fmla="*/ 550068 h 559049"/>
                <a:gd name="connsiteX10-745" fmla="*/ 661194 w 5759450"/>
                <a:gd name="connsiteY10-746" fmla="*/ 553244 h 559049"/>
                <a:gd name="connsiteX11-747" fmla="*/ 0 w 5759450"/>
                <a:gd name="connsiteY11-748" fmla="*/ 527050 h 559049"/>
                <a:gd name="connsiteX12-749" fmla="*/ 200025 w 5759450"/>
                <a:gd name="connsiteY12-750" fmla="*/ 271463 h 559049"/>
                <a:gd name="connsiteX13-751" fmla="*/ 793 w 5759450"/>
                <a:gd name="connsiteY13-752" fmla="*/ 7938 h 559049"/>
                <a:gd name="connsiteX0-753" fmla="*/ 793 w 5759450"/>
                <a:gd name="connsiteY0-754" fmla="*/ 7938 h 559049"/>
                <a:gd name="connsiteX1-755" fmla="*/ 374650 w 5759450"/>
                <a:gd name="connsiteY1-756" fmla="*/ 31750 h 559049"/>
                <a:gd name="connsiteX2-757" fmla="*/ 916782 w 5759450"/>
                <a:gd name="connsiteY2-758" fmla="*/ 19050 h 559049"/>
                <a:gd name="connsiteX3-759" fmla="*/ 4862512 w 5759450"/>
                <a:gd name="connsiteY3-760" fmla="*/ 19050 h 559049"/>
                <a:gd name="connsiteX4-761" fmla="*/ 5076032 w 5759450"/>
                <a:gd name="connsiteY4-762" fmla="*/ 26988 h 559049"/>
                <a:gd name="connsiteX5-763" fmla="*/ 5759450 w 5759450"/>
                <a:gd name="connsiteY5-764" fmla="*/ 0 h 559049"/>
                <a:gd name="connsiteX6-765" fmla="*/ 5577681 w 5759450"/>
                <a:gd name="connsiteY6-766" fmla="*/ 273050 h 559049"/>
                <a:gd name="connsiteX7-767" fmla="*/ 5754688 w 5759450"/>
                <a:gd name="connsiteY7-768" fmla="*/ 517525 h 559049"/>
                <a:gd name="connsiteX8-769" fmla="*/ 5251450 w 5759450"/>
                <a:gd name="connsiteY8-770" fmla="*/ 558800 h 559049"/>
                <a:gd name="connsiteX9-771" fmla="*/ 919163 w 5759450"/>
                <a:gd name="connsiteY9-772" fmla="*/ 550068 h 559049"/>
                <a:gd name="connsiteX10-773" fmla="*/ 661194 w 5759450"/>
                <a:gd name="connsiteY10-774" fmla="*/ 553244 h 559049"/>
                <a:gd name="connsiteX11-775" fmla="*/ 0 w 5759450"/>
                <a:gd name="connsiteY11-776" fmla="*/ 527050 h 559049"/>
                <a:gd name="connsiteX12-777" fmla="*/ 200025 w 5759450"/>
                <a:gd name="connsiteY12-778" fmla="*/ 271463 h 559049"/>
                <a:gd name="connsiteX13-779" fmla="*/ 793 w 5759450"/>
                <a:gd name="connsiteY13-780" fmla="*/ 7938 h 559049"/>
                <a:gd name="connsiteX0-781" fmla="*/ 793 w 5759450"/>
                <a:gd name="connsiteY0-782" fmla="*/ 7938 h 561529"/>
                <a:gd name="connsiteX1-783" fmla="*/ 374650 w 5759450"/>
                <a:gd name="connsiteY1-784" fmla="*/ 31750 h 561529"/>
                <a:gd name="connsiteX2-785" fmla="*/ 916782 w 5759450"/>
                <a:gd name="connsiteY2-786" fmla="*/ 19050 h 561529"/>
                <a:gd name="connsiteX3-787" fmla="*/ 4862512 w 5759450"/>
                <a:gd name="connsiteY3-788" fmla="*/ 19050 h 561529"/>
                <a:gd name="connsiteX4-789" fmla="*/ 5076032 w 5759450"/>
                <a:gd name="connsiteY4-790" fmla="*/ 26988 h 561529"/>
                <a:gd name="connsiteX5-791" fmla="*/ 5759450 w 5759450"/>
                <a:gd name="connsiteY5-792" fmla="*/ 0 h 561529"/>
                <a:gd name="connsiteX6-793" fmla="*/ 5577681 w 5759450"/>
                <a:gd name="connsiteY6-794" fmla="*/ 273050 h 561529"/>
                <a:gd name="connsiteX7-795" fmla="*/ 5754688 w 5759450"/>
                <a:gd name="connsiteY7-796" fmla="*/ 517525 h 561529"/>
                <a:gd name="connsiteX8-797" fmla="*/ 5251450 w 5759450"/>
                <a:gd name="connsiteY8-798" fmla="*/ 558800 h 561529"/>
                <a:gd name="connsiteX9-799" fmla="*/ 919163 w 5759450"/>
                <a:gd name="connsiteY9-800" fmla="*/ 550068 h 561529"/>
                <a:gd name="connsiteX10-801" fmla="*/ 661194 w 5759450"/>
                <a:gd name="connsiteY10-802" fmla="*/ 553244 h 561529"/>
                <a:gd name="connsiteX11-803" fmla="*/ 0 w 5759450"/>
                <a:gd name="connsiteY11-804" fmla="*/ 527050 h 561529"/>
                <a:gd name="connsiteX12-805" fmla="*/ 200025 w 5759450"/>
                <a:gd name="connsiteY12-806" fmla="*/ 271463 h 561529"/>
                <a:gd name="connsiteX13-807" fmla="*/ 793 w 5759450"/>
                <a:gd name="connsiteY13-808" fmla="*/ 7938 h 561529"/>
                <a:gd name="connsiteX0-809" fmla="*/ 793 w 5759450"/>
                <a:gd name="connsiteY0-810" fmla="*/ 7938 h 562791"/>
                <a:gd name="connsiteX1-811" fmla="*/ 374650 w 5759450"/>
                <a:gd name="connsiteY1-812" fmla="*/ 31750 h 562791"/>
                <a:gd name="connsiteX2-813" fmla="*/ 916782 w 5759450"/>
                <a:gd name="connsiteY2-814" fmla="*/ 19050 h 562791"/>
                <a:gd name="connsiteX3-815" fmla="*/ 4862512 w 5759450"/>
                <a:gd name="connsiteY3-816" fmla="*/ 19050 h 562791"/>
                <a:gd name="connsiteX4-817" fmla="*/ 5076032 w 5759450"/>
                <a:gd name="connsiteY4-818" fmla="*/ 26988 h 562791"/>
                <a:gd name="connsiteX5-819" fmla="*/ 5759450 w 5759450"/>
                <a:gd name="connsiteY5-820" fmla="*/ 0 h 562791"/>
                <a:gd name="connsiteX6-821" fmla="*/ 5577681 w 5759450"/>
                <a:gd name="connsiteY6-822" fmla="*/ 273050 h 562791"/>
                <a:gd name="connsiteX7-823" fmla="*/ 5754688 w 5759450"/>
                <a:gd name="connsiteY7-824" fmla="*/ 517525 h 562791"/>
                <a:gd name="connsiteX8-825" fmla="*/ 5251450 w 5759450"/>
                <a:gd name="connsiteY8-826" fmla="*/ 558800 h 562791"/>
                <a:gd name="connsiteX9-827" fmla="*/ 919163 w 5759450"/>
                <a:gd name="connsiteY9-828" fmla="*/ 550068 h 562791"/>
                <a:gd name="connsiteX10-829" fmla="*/ 661194 w 5759450"/>
                <a:gd name="connsiteY10-830" fmla="*/ 553244 h 562791"/>
                <a:gd name="connsiteX11-831" fmla="*/ 0 w 5759450"/>
                <a:gd name="connsiteY11-832" fmla="*/ 527050 h 562791"/>
                <a:gd name="connsiteX12-833" fmla="*/ 200025 w 5759450"/>
                <a:gd name="connsiteY12-834" fmla="*/ 271463 h 562791"/>
                <a:gd name="connsiteX13-835" fmla="*/ 793 w 5759450"/>
                <a:gd name="connsiteY13-836" fmla="*/ 7938 h 562791"/>
                <a:gd name="connsiteX0-837" fmla="*/ 793 w 5761832"/>
                <a:gd name="connsiteY0-838" fmla="*/ 7938 h 563259"/>
                <a:gd name="connsiteX1-839" fmla="*/ 374650 w 5761832"/>
                <a:gd name="connsiteY1-840" fmla="*/ 31750 h 563259"/>
                <a:gd name="connsiteX2-841" fmla="*/ 916782 w 5761832"/>
                <a:gd name="connsiteY2-842" fmla="*/ 19050 h 563259"/>
                <a:gd name="connsiteX3-843" fmla="*/ 4862512 w 5761832"/>
                <a:gd name="connsiteY3-844" fmla="*/ 19050 h 563259"/>
                <a:gd name="connsiteX4-845" fmla="*/ 5076032 w 5761832"/>
                <a:gd name="connsiteY4-846" fmla="*/ 26988 h 563259"/>
                <a:gd name="connsiteX5-847" fmla="*/ 5759450 w 5761832"/>
                <a:gd name="connsiteY5-848" fmla="*/ 0 h 563259"/>
                <a:gd name="connsiteX6-849" fmla="*/ 5577681 w 5761832"/>
                <a:gd name="connsiteY6-850" fmla="*/ 273050 h 563259"/>
                <a:gd name="connsiteX7-851" fmla="*/ 5761832 w 5761832"/>
                <a:gd name="connsiteY7-852" fmla="*/ 522287 h 563259"/>
                <a:gd name="connsiteX8-853" fmla="*/ 5251450 w 5761832"/>
                <a:gd name="connsiteY8-854" fmla="*/ 558800 h 563259"/>
                <a:gd name="connsiteX9-855" fmla="*/ 919163 w 5761832"/>
                <a:gd name="connsiteY9-856" fmla="*/ 550068 h 563259"/>
                <a:gd name="connsiteX10-857" fmla="*/ 661194 w 5761832"/>
                <a:gd name="connsiteY10-858" fmla="*/ 553244 h 563259"/>
                <a:gd name="connsiteX11-859" fmla="*/ 0 w 5761832"/>
                <a:gd name="connsiteY11-860" fmla="*/ 527050 h 563259"/>
                <a:gd name="connsiteX12-861" fmla="*/ 200025 w 5761832"/>
                <a:gd name="connsiteY12-862" fmla="*/ 271463 h 563259"/>
                <a:gd name="connsiteX13-863" fmla="*/ 793 w 5761832"/>
                <a:gd name="connsiteY13-864" fmla="*/ 7938 h 563259"/>
                <a:gd name="connsiteX0-865" fmla="*/ 793 w 5761832"/>
                <a:gd name="connsiteY0-866" fmla="*/ 7938 h 563781"/>
                <a:gd name="connsiteX1-867" fmla="*/ 374650 w 5761832"/>
                <a:gd name="connsiteY1-868" fmla="*/ 31750 h 563781"/>
                <a:gd name="connsiteX2-869" fmla="*/ 916782 w 5761832"/>
                <a:gd name="connsiteY2-870" fmla="*/ 19050 h 563781"/>
                <a:gd name="connsiteX3-871" fmla="*/ 4862512 w 5761832"/>
                <a:gd name="connsiteY3-872" fmla="*/ 19050 h 563781"/>
                <a:gd name="connsiteX4-873" fmla="*/ 5076032 w 5761832"/>
                <a:gd name="connsiteY4-874" fmla="*/ 26988 h 563781"/>
                <a:gd name="connsiteX5-875" fmla="*/ 5759450 w 5761832"/>
                <a:gd name="connsiteY5-876" fmla="*/ 0 h 563781"/>
                <a:gd name="connsiteX6-877" fmla="*/ 5577681 w 5761832"/>
                <a:gd name="connsiteY6-878" fmla="*/ 273050 h 563781"/>
                <a:gd name="connsiteX7-879" fmla="*/ 5761832 w 5761832"/>
                <a:gd name="connsiteY7-880" fmla="*/ 522287 h 563781"/>
                <a:gd name="connsiteX8-881" fmla="*/ 5251450 w 5761832"/>
                <a:gd name="connsiteY8-882" fmla="*/ 558800 h 563781"/>
                <a:gd name="connsiteX9-883" fmla="*/ 919163 w 5761832"/>
                <a:gd name="connsiteY9-884" fmla="*/ 550068 h 563781"/>
                <a:gd name="connsiteX10-885" fmla="*/ 661194 w 5761832"/>
                <a:gd name="connsiteY10-886" fmla="*/ 553244 h 563781"/>
                <a:gd name="connsiteX11-887" fmla="*/ 0 w 5761832"/>
                <a:gd name="connsiteY11-888" fmla="*/ 527050 h 563781"/>
                <a:gd name="connsiteX12-889" fmla="*/ 200025 w 5761832"/>
                <a:gd name="connsiteY12-890" fmla="*/ 271463 h 563781"/>
                <a:gd name="connsiteX13-891" fmla="*/ 793 w 5761832"/>
                <a:gd name="connsiteY13-892" fmla="*/ 7938 h 563781"/>
                <a:gd name="connsiteX0-893" fmla="*/ 793 w 5761832"/>
                <a:gd name="connsiteY0-894" fmla="*/ 7938 h 559049"/>
                <a:gd name="connsiteX1-895" fmla="*/ 374650 w 5761832"/>
                <a:gd name="connsiteY1-896" fmla="*/ 31750 h 559049"/>
                <a:gd name="connsiteX2-897" fmla="*/ 916782 w 5761832"/>
                <a:gd name="connsiteY2-898" fmla="*/ 19050 h 559049"/>
                <a:gd name="connsiteX3-899" fmla="*/ 4862512 w 5761832"/>
                <a:gd name="connsiteY3-900" fmla="*/ 19050 h 559049"/>
                <a:gd name="connsiteX4-901" fmla="*/ 5076032 w 5761832"/>
                <a:gd name="connsiteY4-902" fmla="*/ 26988 h 559049"/>
                <a:gd name="connsiteX5-903" fmla="*/ 5759450 w 5761832"/>
                <a:gd name="connsiteY5-904" fmla="*/ 0 h 559049"/>
                <a:gd name="connsiteX6-905" fmla="*/ 5577681 w 5761832"/>
                <a:gd name="connsiteY6-906" fmla="*/ 273050 h 559049"/>
                <a:gd name="connsiteX7-907" fmla="*/ 5761832 w 5761832"/>
                <a:gd name="connsiteY7-908" fmla="*/ 522287 h 559049"/>
                <a:gd name="connsiteX8-909" fmla="*/ 5251450 w 5761832"/>
                <a:gd name="connsiteY8-910" fmla="*/ 558800 h 559049"/>
                <a:gd name="connsiteX9-911" fmla="*/ 919163 w 5761832"/>
                <a:gd name="connsiteY9-912" fmla="*/ 550068 h 559049"/>
                <a:gd name="connsiteX10-913" fmla="*/ 661194 w 5761832"/>
                <a:gd name="connsiteY10-914" fmla="*/ 553244 h 559049"/>
                <a:gd name="connsiteX11-915" fmla="*/ 0 w 5761832"/>
                <a:gd name="connsiteY11-916" fmla="*/ 527050 h 559049"/>
                <a:gd name="connsiteX12-917" fmla="*/ 200025 w 5761832"/>
                <a:gd name="connsiteY12-918" fmla="*/ 271463 h 559049"/>
                <a:gd name="connsiteX13-919" fmla="*/ 793 w 5761832"/>
                <a:gd name="connsiteY13-920" fmla="*/ 7938 h 5590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111" y="connsiteY11-112"/>
                </a:cxn>
                <a:cxn ang="0">
                  <a:pos x="connsiteX12-501" y="connsiteY12-502"/>
                </a:cxn>
                <a:cxn ang="0">
                  <a:pos x="connsiteX13-555" y="connsiteY13-556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solidFill>
              <a:srgbClr val="C0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1732306" y="1373998"/>
              <a:ext cx="5563729" cy="4529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-1" fmla="*/ 12700 w 5759450"/>
                <a:gd name="connsiteY0-2" fmla="*/ 0 h 565150"/>
                <a:gd name="connsiteX1-3" fmla="*/ 374650 w 5759450"/>
                <a:gd name="connsiteY1-4" fmla="*/ 38100 h 565150"/>
                <a:gd name="connsiteX2-5" fmla="*/ 5073650 w 5759450"/>
                <a:gd name="connsiteY2-6" fmla="*/ 38100 h 565150"/>
                <a:gd name="connsiteX3-7" fmla="*/ 5759450 w 5759450"/>
                <a:gd name="connsiteY3-8" fmla="*/ 6350 h 565150"/>
                <a:gd name="connsiteX4-9" fmla="*/ 5594350 w 5759450"/>
                <a:gd name="connsiteY4-10" fmla="*/ 279400 h 565150"/>
                <a:gd name="connsiteX5-11" fmla="*/ 5759450 w 5759450"/>
                <a:gd name="connsiteY5-12" fmla="*/ 552450 h 565150"/>
                <a:gd name="connsiteX6-13" fmla="*/ 5251450 w 5759450"/>
                <a:gd name="connsiteY6-14" fmla="*/ 565150 h 565150"/>
                <a:gd name="connsiteX7-15" fmla="*/ 654050 w 5759450"/>
                <a:gd name="connsiteY7-16" fmla="*/ 552450 h 565150"/>
                <a:gd name="connsiteX8-17" fmla="*/ 0 w 5759450"/>
                <a:gd name="connsiteY8-18" fmla="*/ 533400 h 565150"/>
                <a:gd name="connsiteX9-19" fmla="*/ 190500 w 5759450"/>
                <a:gd name="connsiteY9-20" fmla="*/ 254000 h 565150"/>
                <a:gd name="connsiteX10-21" fmla="*/ 12700 w 5759450"/>
                <a:gd name="connsiteY10-22" fmla="*/ 0 h 565150"/>
                <a:gd name="connsiteX0-23" fmla="*/ 12700 w 5759450"/>
                <a:gd name="connsiteY0-24" fmla="*/ 0 h 565150"/>
                <a:gd name="connsiteX1-25" fmla="*/ 374650 w 5759450"/>
                <a:gd name="connsiteY1-26" fmla="*/ 38100 h 565150"/>
                <a:gd name="connsiteX2-27" fmla="*/ 5073650 w 5759450"/>
                <a:gd name="connsiteY2-28" fmla="*/ 38100 h 565150"/>
                <a:gd name="connsiteX3-29" fmla="*/ 5759450 w 5759450"/>
                <a:gd name="connsiteY3-30" fmla="*/ 6350 h 565150"/>
                <a:gd name="connsiteX4-31" fmla="*/ 5594350 w 5759450"/>
                <a:gd name="connsiteY4-32" fmla="*/ 279400 h 565150"/>
                <a:gd name="connsiteX5-33" fmla="*/ 5759450 w 5759450"/>
                <a:gd name="connsiteY5-34" fmla="*/ 552450 h 565150"/>
                <a:gd name="connsiteX6-35" fmla="*/ 5251450 w 5759450"/>
                <a:gd name="connsiteY6-36" fmla="*/ 565150 h 565150"/>
                <a:gd name="connsiteX7-37" fmla="*/ 654050 w 5759450"/>
                <a:gd name="connsiteY7-38" fmla="*/ 552450 h 565150"/>
                <a:gd name="connsiteX8-39" fmla="*/ 0 w 5759450"/>
                <a:gd name="connsiteY8-40" fmla="*/ 533400 h 565150"/>
                <a:gd name="connsiteX9-41" fmla="*/ 190500 w 5759450"/>
                <a:gd name="connsiteY9-42" fmla="*/ 254000 h 565150"/>
                <a:gd name="connsiteX10-43" fmla="*/ 12700 w 5759450"/>
                <a:gd name="connsiteY10-44" fmla="*/ 0 h 565150"/>
                <a:gd name="connsiteX0-45" fmla="*/ 22225 w 5759450"/>
                <a:gd name="connsiteY0-46" fmla="*/ 7938 h 558800"/>
                <a:gd name="connsiteX1-47" fmla="*/ 374650 w 5759450"/>
                <a:gd name="connsiteY1-48" fmla="*/ 31750 h 558800"/>
                <a:gd name="connsiteX2-49" fmla="*/ 5073650 w 5759450"/>
                <a:gd name="connsiteY2-50" fmla="*/ 31750 h 558800"/>
                <a:gd name="connsiteX3-51" fmla="*/ 5759450 w 5759450"/>
                <a:gd name="connsiteY3-52" fmla="*/ 0 h 558800"/>
                <a:gd name="connsiteX4-53" fmla="*/ 5594350 w 5759450"/>
                <a:gd name="connsiteY4-54" fmla="*/ 273050 h 558800"/>
                <a:gd name="connsiteX5-55" fmla="*/ 5759450 w 5759450"/>
                <a:gd name="connsiteY5-56" fmla="*/ 546100 h 558800"/>
                <a:gd name="connsiteX6-57" fmla="*/ 5251450 w 5759450"/>
                <a:gd name="connsiteY6-58" fmla="*/ 558800 h 558800"/>
                <a:gd name="connsiteX7-59" fmla="*/ 654050 w 5759450"/>
                <a:gd name="connsiteY7-60" fmla="*/ 546100 h 558800"/>
                <a:gd name="connsiteX8-61" fmla="*/ 0 w 5759450"/>
                <a:gd name="connsiteY8-62" fmla="*/ 527050 h 558800"/>
                <a:gd name="connsiteX9-63" fmla="*/ 190500 w 5759450"/>
                <a:gd name="connsiteY9-64" fmla="*/ 247650 h 558800"/>
                <a:gd name="connsiteX10-65" fmla="*/ 22225 w 5759450"/>
                <a:gd name="connsiteY10-66" fmla="*/ 7938 h 558800"/>
                <a:gd name="connsiteX0-67" fmla="*/ 22225 w 5759450"/>
                <a:gd name="connsiteY0-68" fmla="*/ 7938 h 558800"/>
                <a:gd name="connsiteX1-69" fmla="*/ 374650 w 5759450"/>
                <a:gd name="connsiteY1-70" fmla="*/ 31750 h 558800"/>
                <a:gd name="connsiteX2-71" fmla="*/ 5073650 w 5759450"/>
                <a:gd name="connsiteY2-72" fmla="*/ 31750 h 558800"/>
                <a:gd name="connsiteX3-73" fmla="*/ 5759450 w 5759450"/>
                <a:gd name="connsiteY3-74" fmla="*/ 0 h 558800"/>
                <a:gd name="connsiteX4-75" fmla="*/ 5594350 w 5759450"/>
                <a:gd name="connsiteY4-76" fmla="*/ 273050 h 558800"/>
                <a:gd name="connsiteX5-77" fmla="*/ 5759450 w 5759450"/>
                <a:gd name="connsiteY5-78" fmla="*/ 546100 h 558800"/>
                <a:gd name="connsiteX6-79" fmla="*/ 5251450 w 5759450"/>
                <a:gd name="connsiteY6-80" fmla="*/ 558800 h 558800"/>
                <a:gd name="connsiteX7-81" fmla="*/ 654050 w 5759450"/>
                <a:gd name="connsiteY7-82" fmla="*/ 546100 h 558800"/>
                <a:gd name="connsiteX8-83" fmla="*/ 0 w 5759450"/>
                <a:gd name="connsiteY8-84" fmla="*/ 527050 h 558800"/>
                <a:gd name="connsiteX9-85" fmla="*/ 190500 w 5759450"/>
                <a:gd name="connsiteY9-86" fmla="*/ 247650 h 558800"/>
                <a:gd name="connsiteX10-87" fmla="*/ 30956 w 5759450"/>
                <a:gd name="connsiteY10-88" fmla="*/ 28575 h 558800"/>
                <a:gd name="connsiteX11" fmla="*/ 22225 w 5759450"/>
                <a:gd name="connsiteY11" fmla="*/ 7938 h 558800"/>
                <a:gd name="connsiteX0-89" fmla="*/ 22225 w 5759450"/>
                <a:gd name="connsiteY0-90" fmla="*/ 7938 h 558800"/>
                <a:gd name="connsiteX1-91" fmla="*/ 374650 w 5759450"/>
                <a:gd name="connsiteY1-92" fmla="*/ 31750 h 558800"/>
                <a:gd name="connsiteX2-93" fmla="*/ 5073650 w 5759450"/>
                <a:gd name="connsiteY2-94" fmla="*/ 31750 h 558800"/>
                <a:gd name="connsiteX3-95" fmla="*/ 5759450 w 5759450"/>
                <a:gd name="connsiteY3-96" fmla="*/ 0 h 558800"/>
                <a:gd name="connsiteX4-97" fmla="*/ 5594350 w 5759450"/>
                <a:gd name="connsiteY4-98" fmla="*/ 273050 h 558800"/>
                <a:gd name="connsiteX5-99" fmla="*/ 5759450 w 5759450"/>
                <a:gd name="connsiteY5-100" fmla="*/ 546100 h 558800"/>
                <a:gd name="connsiteX6-101" fmla="*/ 5251450 w 5759450"/>
                <a:gd name="connsiteY6-102" fmla="*/ 558800 h 558800"/>
                <a:gd name="connsiteX7-103" fmla="*/ 654050 w 5759450"/>
                <a:gd name="connsiteY7-104" fmla="*/ 546100 h 558800"/>
                <a:gd name="connsiteX8-105" fmla="*/ 0 w 5759450"/>
                <a:gd name="connsiteY8-106" fmla="*/ 527050 h 558800"/>
                <a:gd name="connsiteX9-107" fmla="*/ 190500 w 5759450"/>
                <a:gd name="connsiteY9-108" fmla="*/ 247650 h 558800"/>
                <a:gd name="connsiteX10-109" fmla="*/ 19050 w 5759450"/>
                <a:gd name="connsiteY10-110" fmla="*/ 35719 h 558800"/>
                <a:gd name="connsiteX11-111" fmla="*/ 22225 w 5759450"/>
                <a:gd name="connsiteY11-112" fmla="*/ 7938 h 558800"/>
                <a:gd name="connsiteX0-113" fmla="*/ 24606 w 5761831"/>
                <a:gd name="connsiteY0-114" fmla="*/ 7938 h 558800"/>
                <a:gd name="connsiteX1-115" fmla="*/ 377031 w 5761831"/>
                <a:gd name="connsiteY1-116" fmla="*/ 31750 h 558800"/>
                <a:gd name="connsiteX2-117" fmla="*/ 5076031 w 5761831"/>
                <a:gd name="connsiteY2-118" fmla="*/ 31750 h 558800"/>
                <a:gd name="connsiteX3-119" fmla="*/ 5761831 w 5761831"/>
                <a:gd name="connsiteY3-120" fmla="*/ 0 h 558800"/>
                <a:gd name="connsiteX4-121" fmla="*/ 5596731 w 5761831"/>
                <a:gd name="connsiteY4-122" fmla="*/ 273050 h 558800"/>
                <a:gd name="connsiteX5-123" fmla="*/ 5761831 w 5761831"/>
                <a:gd name="connsiteY5-124" fmla="*/ 546100 h 558800"/>
                <a:gd name="connsiteX6-125" fmla="*/ 5253831 w 5761831"/>
                <a:gd name="connsiteY6-126" fmla="*/ 558800 h 558800"/>
                <a:gd name="connsiteX7-127" fmla="*/ 656431 w 5761831"/>
                <a:gd name="connsiteY7-128" fmla="*/ 546100 h 558800"/>
                <a:gd name="connsiteX8-129" fmla="*/ 2381 w 5761831"/>
                <a:gd name="connsiteY8-130" fmla="*/ 527050 h 558800"/>
                <a:gd name="connsiteX9-131" fmla="*/ 192881 w 5761831"/>
                <a:gd name="connsiteY9-132" fmla="*/ 247650 h 558800"/>
                <a:gd name="connsiteX10-133" fmla="*/ 0 w 5761831"/>
                <a:gd name="connsiteY10-134" fmla="*/ 30957 h 558800"/>
                <a:gd name="connsiteX11-135" fmla="*/ 24606 w 5761831"/>
                <a:gd name="connsiteY11-136" fmla="*/ 7938 h 558800"/>
                <a:gd name="connsiteX0-137" fmla="*/ 22225 w 5759450"/>
                <a:gd name="connsiteY0-138" fmla="*/ 7938 h 558800"/>
                <a:gd name="connsiteX1-139" fmla="*/ 374650 w 5759450"/>
                <a:gd name="connsiteY1-140" fmla="*/ 31750 h 558800"/>
                <a:gd name="connsiteX2-141" fmla="*/ 5073650 w 5759450"/>
                <a:gd name="connsiteY2-142" fmla="*/ 31750 h 558800"/>
                <a:gd name="connsiteX3-143" fmla="*/ 5759450 w 5759450"/>
                <a:gd name="connsiteY3-144" fmla="*/ 0 h 558800"/>
                <a:gd name="connsiteX4-145" fmla="*/ 5594350 w 5759450"/>
                <a:gd name="connsiteY4-146" fmla="*/ 273050 h 558800"/>
                <a:gd name="connsiteX5-147" fmla="*/ 5759450 w 5759450"/>
                <a:gd name="connsiteY5-148" fmla="*/ 546100 h 558800"/>
                <a:gd name="connsiteX6-149" fmla="*/ 5251450 w 5759450"/>
                <a:gd name="connsiteY6-150" fmla="*/ 558800 h 558800"/>
                <a:gd name="connsiteX7-151" fmla="*/ 654050 w 5759450"/>
                <a:gd name="connsiteY7-152" fmla="*/ 546100 h 558800"/>
                <a:gd name="connsiteX8-153" fmla="*/ 0 w 5759450"/>
                <a:gd name="connsiteY8-154" fmla="*/ 527050 h 558800"/>
                <a:gd name="connsiteX9-155" fmla="*/ 190500 w 5759450"/>
                <a:gd name="connsiteY9-156" fmla="*/ 247650 h 558800"/>
                <a:gd name="connsiteX10-157" fmla="*/ 22225 w 5759450"/>
                <a:gd name="connsiteY10-158" fmla="*/ 7938 h 558800"/>
                <a:gd name="connsiteX0-159" fmla="*/ 793 w 5759450"/>
                <a:gd name="connsiteY0-160" fmla="*/ 7938 h 558800"/>
                <a:gd name="connsiteX1-161" fmla="*/ 374650 w 5759450"/>
                <a:gd name="connsiteY1-162" fmla="*/ 31750 h 558800"/>
                <a:gd name="connsiteX2-163" fmla="*/ 5073650 w 5759450"/>
                <a:gd name="connsiteY2-164" fmla="*/ 31750 h 558800"/>
                <a:gd name="connsiteX3-165" fmla="*/ 5759450 w 5759450"/>
                <a:gd name="connsiteY3-166" fmla="*/ 0 h 558800"/>
                <a:gd name="connsiteX4-167" fmla="*/ 5594350 w 5759450"/>
                <a:gd name="connsiteY4-168" fmla="*/ 273050 h 558800"/>
                <a:gd name="connsiteX5-169" fmla="*/ 5759450 w 5759450"/>
                <a:gd name="connsiteY5-170" fmla="*/ 546100 h 558800"/>
                <a:gd name="connsiteX6-171" fmla="*/ 5251450 w 5759450"/>
                <a:gd name="connsiteY6-172" fmla="*/ 558800 h 558800"/>
                <a:gd name="connsiteX7-173" fmla="*/ 654050 w 5759450"/>
                <a:gd name="connsiteY7-174" fmla="*/ 546100 h 558800"/>
                <a:gd name="connsiteX8-175" fmla="*/ 0 w 5759450"/>
                <a:gd name="connsiteY8-176" fmla="*/ 527050 h 558800"/>
                <a:gd name="connsiteX9-177" fmla="*/ 190500 w 5759450"/>
                <a:gd name="connsiteY9-178" fmla="*/ 247650 h 558800"/>
                <a:gd name="connsiteX10-179" fmla="*/ 793 w 5759450"/>
                <a:gd name="connsiteY10-180" fmla="*/ 7938 h 558800"/>
                <a:gd name="connsiteX0-181" fmla="*/ 793 w 5759450"/>
                <a:gd name="connsiteY0-182" fmla="*/ 7938 h 558800"/>
                <a:gd name="connsiteX1-183" fmla="*/ 374650 w 5759450"/>
                <a:gd name="connsiteY1-184" fmla="*/ 31750 h 558800"/>
                <a:gd name="connsiteX2-185" fmla="*/ 5073650 w 5759450"/>
                <a:gd name="connsiteY2-186" fmla="*/ 31750 h 558800"/>
                <a:gd name="connsiteX3-187" fmla="*/ 5759450 w 5759450"/>
                <a:gd name="connsiteY3-188" fmla="*/ 0 h 558800"/>
                <a:gd name="connsiteX4-189" fmla="*/ 5594350 w 5759450"/>
                <a:gd name="connsiteY4-190" fmla="*/ 273050 h 558800"/>
                <a:gd name="connsiteX5-191" fmla="*/ 5759450 w 5759450"/>
                <a:gd name="connsiteY5-192" fmla="*/ 546100 h 558800"/>
                <a:gd name="connsiteX6-193" fmla="*/ 5251450 w 5759450"/>
                <a:gd name="connsiteY6-194" fmla="*/ 558800 h 558800"/>
                <a:gd name="connsiteX7-195" fmla="*/ 654050 w 5759450"/>
                <a:gd name="connsiteY7-196" fmla="*/ 546100 h 558800"/>
                <a:gd name="connsiteX8-197" fmla="*/ 0 w 5759450"/>
                <a:gd name="connsiteY8-198" fmla="*/ 527050 h 558800"/>
                <a:gd name="connsiteX9-199" fmla="*/ 190500 w 5759450"/>
                <a:gd name="connsiteY9-200" fmla="*/ 247650 h 558800"/>
                <a:gd name="connsiteX10-201" fmla="*/ 793 w 5759450"/>
                <a:gd name="connsiteY10-202" fmla="*/ 7938 h 558800"/>
                <a:gd name="connsiteX0-203" fmla="*/ 793 w 5759450"/>
                <a:gd name="connsiteY0-204" fmla="*/ 7938 h 558800"/>
                <a:gd name="connsiteX1-205" fmla="*/ 374650 w 5759450"/>
                <a:gd name="connsiteY1-206" fmla="*/ 31750 h 558800"/>
                <a:gd name="connsiteX2-207" fmla="*/ 5073650 w 5759450"/>
                <a:gd name="connsiteY2-208" fmla="*/ 31750 h 558800"/>
                <a:gd name="connsiteX3-209" fmla="*/ 5759450 w 5759450"/>
                <a:gd name="connsiteY3-210" fmla="*/ 0 h 558800"/>
                <a:gd name="connsiteX4-211" fmla="*/ 5594350 w 5759450"/>
                <a:gd name="connsiteY4-212" fmla="*/ 273050 h 558800"/>
                <a:gd name="connsiteX5-213" fmla="*/ 5759450 w 5759450"/>
                <a:gd name="connsiteY5-214" fmla="*/ 546100 h 558800"/>
                <a:gd name="connsiteX6-215" fmla="*/ 5251450 w 5759450"/>
                <a:gd name="connsiteY6-216" fmla="*/ 558800 h 558800"/>
                <a:gd name="connsiteX7-217" fmla="*/ 654050 w 5759450"/>
                <a:gd name="connsiteY7-218" fmla="*/ 546100 h 558800"/>
                <a:gd name="connsiteX8-219" fmla="*/ 0 w 5759450"/>
                <a:gd name="connsiteY8-220" fmla="*/ 527050 h 558800"/>
                <a:gd name="connsiteX9-221" fmla="*/ 200025 w 5759450"/>
                <a:gd name="connsiteY9-222" fmla="*/ 271463 h 558800"/>
                <a:gd name="connsiteX10-223" fmla="*/ 793 w 5759450"/>
                <a:gd name="connsiteY10-224" fmla="*/ 7938 h 558800"/>
                <a:gd name="connsiteX0-225" fmla="*/ 793 w 5759450"/>
                <a:gd name="connsiteY0-226" fmla="*/ 7938 h 558800"/>
                <a:gd name="connsiteX1-227" fmla="*/ 374650 w 5759450"/>
                <a:gd name="connsiteY1-228" fmla="*/ 31750 h 558800"/>
                <a:gd name="connsiteX2-229" fmla="*/ 5073650 w 5759450"/>
                <a:gd name="connsiteY2-230" fmla="*/ 31750 h 558800"/>
                <a:gd name="connsiteX3-231" fmla="*/ 5759450 w 5759450"/>
                <a:gd name="connsiteY3-232" fmla="*/ 0 h 558800"/>
                <a:gd name="connsiteX4-233" fmla="*/ 5594350 w 5759450"/>
                <a:gd name="connsiteY4-234" fmla="*/ 273050 h 558800"/>
                <a:gd name="connsiteX5-235" fmla="*/ 5759450 w 5759450"/>
                <a:gd name="connsiteY5-236" fmla="*/ 546100 h 558800"/>
                <a:gd name="connsiteX6-237" fmla="*/ 5251450 w 5759450"/>
                <a:gd name="connsiteY6-238" fmla="*/ 558800 h 558800"/>
                <a:gd name="connsiteX7-239" fmla="*/ 654050 w 5759450"/>
                <a:gd name="connsiteY7-240" fmla="*/ 546100 h 558800"/>
                <a:gd name="connsiteX8-241" fmla="*/ 0 w 5759450"/>
                <a:gd name="connsiteY8-242" fmla="*/ 527050 h 558800"/>
                <a:gd name="connsiteX9-243" fmla="*/ 200025 w 5759450"/>
                <a:gd name="connsiteY9-244" fmla="*/ 271463 h 558800"/>
                <a:gd name="connsiteX10-245" fmla="*/ 793 w 5759450"/>
                <a:gd name="connsiteY10-246" fmla="*/ 7938 h 558800"/>
                <a:gd name="connsiteX0-247" fmla="*/ 793 w 5759450"/>
                <a:gd name="connsiteY0-248" fmla="*/ 7938 h 558800"/>
                <a:gd name="connsiteX1-249" fmla="*/ 374650 w 5759450"/>
                <a:gd name="connsiteY1-250" fmla="*/ 31750 h 558800"/>
                <a:gd name="connsiteX2-251" fmla="*/ 5073650 w 5759450"/>
                <a:gd name="connsiteY2-252" fmla="*/ 31750 h 558800"/>
                <a:gd name="connsiteX3-253" fmla="*/ 5759450 w 5759450"/>
                <a:gd name="connsiteY3-254" fmla="*/ 0 h 558800"/>
                <a:gd name="connsiteX4-255" fmla="*/ 5594350 w 5759450"/>
                <a:gd name="connsiteY4-256" fmla="*/ 273050 h 558800"/>
                <a:gd name="connsiteX5-257" fmla="*/ 5759450 w 5759450"/>
                <a:gd name="connsiteY5-258" fmla="*/ 546100 h 558800"/>
                <a:gd name="connsiteX6-259" fmla="*/ 5251450 w 5759450"/>
                <a:gd name="connsiteY6-260" fmla="*/ 558800 h 558800"/>
                <a:gd name="connsiteX7-261" fmla="*/ 654050 w 5759450"/>
                <a:gd name="connsiteY7-262" fmla="*/ 546100 h 558800"/>
                <a:gd name="connsiteX8-263" fmla="*/ 0 w 5759450"/>
                <a:gd name="connsiteY8-264" fmla="*/ 527050 h 558800"/>
                <a:gd name="connsiteX9-265" fmla="*/ 200025 w 5759450"/>
                <a:gd name="connsiteY9-266" fmla="*/ 271463 h 558800"/>
                <a:gd name="connsiteX10-267" fmla="*/ 793 w 5759450"/>
                <a:gd name="connsiteY10-268" fmla="*/ 7938 h 558800"/>
                <a:gd name="connsiteX0-269" fmla="*/ 793 w 5759450"/>
                <a:gd name="connsiteY0-270" fmla="*/ 7938 h 558800"/>
                <a:gd name="connsiteX1-271" fmla="*/ 374650 w 5759450"/>
                <a:gd name="connsiteY1-272" fmla="*/ 31750 h 558800"/>
                <a:gd name="connsiteX2-273" fmla="*/ 5073650 w 5759450"/>
                <a:gd name="connsiteY2-274" fmla="*/ 31750 h 558800"/>
                <a:gd name="connsiteX3-275" fmla="*/ 5759450 w 5759450"/>
                <a:gd name="connsiteY3-276" fmla="*/ 0 h 558800"/>
                <a:gd name="connsiteX4-277" fmla="*/ 5594350 w 5759450"/>
                <a:gd name="connsiteY4-278" fmla="*/ 273050 h 558800"/>
                <a:gd name="connsiteX5-279" fmla="*/ 5759450 w 5759450"/>
                <a:gd name="connsiteY5-280" fmla="*/ 546100 h 558800"/>
                <a:gd name="connsiteX6-281" fmla="*/ 5251450 w 5759450"/>
                <a:gd name="connsiteY6-282" fmla="*/ 558800 h 558800"/>
                <a:gd name="connsiteX7-283" fmla="*/ 654050 w 5759450"/>
                <a:gd name="connsiteY7-284" fmla="*/ 546100 h 558800"/>
                <a:gd name="connsiteX8-285" fmla="*/ 0 w 5759450"/>
                <a:gd name="connsiteY8-286" fmla="*/ 527050 h 558800"/>
                <a:gd name="connsiteX9-287" fmla="*/ 200025 w 5759450"/>
                <a:gd name="connsiteY9-288" fmla="*/ 271463 h 558800"/>
                <a:gd name="connsiteX10-289" fmla="*/ 793 w 5759450"/>
                <a:gd name="connsiteY10-290" fmla="*/ 7938 h 558800"/>
                <a:gd name="connsiteX0-291" fmla="*/ 793 w 5759450"/>
                <a:gd name="connsiteY0-292" fmla="*/ 7938 h 558800"/>
                <a:gd name="connsiteX1-293" fmla="*/ 374650 w 5759450"/>
                <a:gd name="connsiteY1-294" fmla="*/ 31750 h 558800"/>
                <a:gd name="connsiteX2-295" fmla="*/ 5073650 w 5759450"/>
                <a:gd name="connsiteY2-296" fmla="*/ 31750 h 558800"/>
                <a:gd name="connsiteX3-297" fmla="*/ 5759450 w 5759450"/>
                <a:gd name="connsiteY3-298" fmla="*/ 0 h 558800"/>
                <a:gd name="connsiteX4-299" fmla="*/ 5594350 w 5759450"/>
                <a:gd name="connsiteY4-300" fmla="*/ 273050 h 558800"/>
                <a:gd name="connsiteX5-301" fmla="*/ 5759450 w 5759450"/>
                <a:gd name="connsiteY5-302" fmla="*/ 546100 h 558800"/>
                <a:gd name="connsiteX6-303" fmla="*/ 5251450 w 5759450"/>
                <a:gd name="connsiteY6-304" fmla="*/ 558800 h 558800"/>
                <a:gd name="connsiteX7-305" fmla="*/ 654050 w 5759450"/>
                <a:gd name="connsiteY7-306" fmla="*/ 546100 h 558800"/>
                <a:gd name="connsiteX8-307" fmla="*/ 0 w 5759450"/>
                <a:gd name="connsiteY8-308" fmla="*/ 527050 h 558800"/>
                <a:gd name="connsiteX9-309" fmla="*/ 200025 w 5759450"/>
                <a:gd name="connsiteY9-310" fmla="*/ 271463 h 558800"/>
                <a:gd name="connsiteX10-311" fmla="*/ 793 w 5759450"/>
                <a:gd name="connsiteY10-312" fmla="*/ 7938 h 558800"/>
                <a:gd name="connsiteX0-313" fmla="*/ 793 w 5759450"/>
                <a:gd name="connsiteY0-314" fmla="*/ 7938 h 558800"/>
                <a:gd name="connsiteX1-315" fmla="*/ 374650 w 5759450"/>
                <a:gd name="connsiteY1-316" fmla="*/ 31750 h 558800"/>
                <a:gd name="connsiteX2-317" fmla="*/ 5073650 w 5759450"/>
                <a:gd name="connsiteY2-318" fmla="*/ 31750 h 558800"/>
                <a:gd name="connsiteX3-319" fmla="*/ 5759450 w 5759450"/>
                <a:gd name="connsiteY3-320" fmla="*/ 0 h 558800"/>
                <a:gd name="connsiteX4-321" fmla="*/ 5594350 w 5759450"/>
                <a:gd name="connsiteY4-322" fmla="*/ 273050 h 558800"/>
                <a:gd name="connsiteX5-323" fmla="*/ 5759450 w 5759450"/>
                <a:gd name="connsiteY5-324" fmla="*/ 546100 h 558800"/>
                <a:gd name="connsiteX6-325" fmla="*/ 5251450 w 5759450"/>
                <a:gd name="connsiteY6-326" fmla="*/ 558800 h 558800"/>
                <a:gd name="connsiteX7-327" fmla="*/ 661194 w 5759450"/>
                <a:gd name="connsiteY7-328" fmla="*/ 553244 h 558800"/>
                <a:gd name="connsiteX8-329" fmla="*/ 0 w 5759450"/>
                <a:gd name="connsiteY8-330" fmla="*/ 527050 h 558800"/>
                <a:gd name="connsiteX9-331" fmla="*/ 200025 w 5759450"/>
                <a:gd name="connsiteY9-332" fmla="*/ 271463 h 558800"/>
                <a:gd name="connsiteX10-333" fmla="*/ 793 w 5759450"/>
                <a:gd name="connsiteY10-334" fmla="*/ 7938 h 558800"/>
                <a:gd name="connsiteX0-335" fmla="*/ 793 w 5759450"/>
                <a:gd name="connsiteY0-336" fmla="*/ 7938 h 559049"/>
                <a:gd name="connsiteX1-337" fmla="*/ 374650 w 5759450"/>
                <a:gd name="connsiteY1-338" fmla="*/ 31750 h 559049"/>
                <a:gd name="connsiteX2-339" fmla="*/ 5073650 w 5759450"/>
                <a:gd name="connsiteY2-340" fmla="*/ 31750 h 559049"/>
                <a:gd name="connsiteX3-341" fmla="*/ 5759450 w 5759450"/>
                <a:gd name="connsiteY3-342" fmla="*/ 0 h 559049"/>
                <a:gd name="connsiteX4-343" fmla="*/ 5594350 w 5759450"/>
                <a:gd name="connsiteY4-344" fmla="*/ 273050 h 559049"/>
                <a:gd name="connsiteX5-345" fmla="*/ 5759450 w 5759450"/>
                <a:gd name="connsiteY5-346" fmla="*/ 546100 h 559049"/>
                <a:gd name="connsiteX6-347" fmla="*/ 5251450 w 5759450"/>
                <a:gd name="connsiteY6-348" fmla="*/ 558800 h 559049"/>
                <a:gd name="connsiteX7-349" fmla="*/ 661194 w 5759450"/>
                <a:gd name="connsiteY7-350" fmla="*/ 553244 h 559049"/>
                <a:gd name="connsiteX8-351" fmla="*/ 0 w 5759450"/>
                <a:gd name="connsiteY8-352" fmla="*/ 527050 h 559049"/>
                <a:gd name="connsiteX9-353" fmla="*/ 200025 w 5759450"/>
                <a:gd name="connsiteY9-354" fmla="*/ 271463 h 559049"/>
                <a:gd name="connsiteX10-355" fmla="*/ 793 w 5759450"/>
                <a:gd name="connsiteY10-356" fmla="*/ 7938 h 559049"/>
                <a:gd name="connsiteX0-357" fmla="*/ 793 w 5759450"/>
                <a:gd name="connsiteY0-358" fmla="*/ 7938 h 559049"/>
                <a:gd name="connsiteX1-359" fmla="*/ 374650 w 5759450"/>
                <a:gd name="connsiteY1-360" fmla="*/ 31750 h 559049"/>
                <a:gd name="connsiteX2-361" fmla="*/ 919163 w 5759450"/>
                <a:gd name="connsiteY2-362" fmla="*/ 28575 h 559049"/>
                <a:gd name="connsiteX3-363" fmla="*/ 5073650 w 5759450"/>
                <a:gd name="connsiteY3-364" fmla="*/ 31750 h 559049"/>
                <a:gd name="connsiteX4-365" fmla="*/ 5759450 w 5759450"/>
                <a:gd name="connsiteY4-366" fmla="*/ 0 h 559049"/>
                <a:gd name="connsiteX5-367" fmla="*/ 5594350 w 5759450"/>
                <a:gd name="connsiteY5-368" fmla="*/ 273050 h 559049"/>
                <a:gd name="connsiteX6-369" fmla="*/ 5759450 w 5759450"/>
                <a:gd name="connsiteY6-370" fmla="*/ 546100 h 559049"/>
                <a:gd name="connsiteX7-371" fmla="*/ 5251450 w 5759450"/>
                <a:gd name="connsiteY7-372" fmla="*/ 558800 h 559049"/>
                <a:gd name="connsiteX8-373" fmla="*/ 661194 w 5759450"/>
                <a:gd name="connsiteY8-374" fmla="*/ 553244 h 559049"/>
                <a:gd name="connsiteX9-375" fmla="*/ 0 w 5759450"/>
                <a:gd name="connsiteY9-376" fmla="*/ 527050 h 559049"/>
                <a:gd name="connsiteX10-377" fmla="*/ 200025 w 5759450"/>
                <a:gd name="connsiteY10-378" fmla="*/ 271463 h 559049"/>
                <a:gd name="connsiteX11-379" fmla="*/ 793 w 5759450"/>
                <a:gd name="connsiteY11-380" fmla="*/ 7938 h 559049"/>
                <a:gd name="connsiteX0-381" fmla="*/ 793 w 5759450"/>
                <a:gd name="connsiteY0-382" fmla="*/ 7938 h 559049"/>
                <a:gd name="connsiteX1-383" fmla="*/ 374650 w 5759450"/>
                <a:gd name="connsiteY1-384" fmla="*/ 31750 h 559049"/>
                <a:gd name="connsiteX2-385" fmla="*/ 916782 w 5759450"/>
                <a:gd name="connsiteY2-386" fmla="*/ 19050 h 559049"/>
                <a:gd name="connsiteX3-387" fmla="*/ 5073650 w 5759450"/>
                <a:gd name="connsiteY3-388" fmla="*/ 31750 h 559049"/>
                <a:gd name="connsiteX4-389" fmla="*/ 5759450 w 5759450"/>
                <a:gd name="connsiteY4-390" fmla="*/ 0 h 559049"/>
                <a:gd name="connsiteX5-391" fmla="*/ 5594350 w 5759450"/>
                <a:gd name="connsiteY5-392" fmla="*/ 273050 h 559049"/>
                <a:gd name="connsiteX6-393" fmla="*/ 5759450 w 5759450"/>
                <a:gd name="connsiteY6-394" fmla="*/ 546100 h 559049"/>
                <a:gd name="connsiteX7-395" fmla="*/ 5251450 w 5759450"/>
                <a:gd name="connsiteY7-396" fmla="*/ 558800 h 559049"/>
                <a:gd name="connsiteX8-397" fmla="*/ 661194 w 5759450"/>
                <a:gd name="connsiteY8-398" fmla="*/ 553244 h 559049"/>
                <a:gd name="connsiteX9-399" fmla="*/ 0 w 5759450"/>
                <a:gd name="connsiteY9-400" fmla="*/ 527050 h 559049"/>
                <a:gd name="connsiteX10-401" fmla="*/ 200025 w 5759450"/>
                <a:gd name="connsiteY10-402" fmla="*/ 271463 h 559049"/>
                <a:gd name="connsiteX11-403" fmla="*/ 793 w 5759450"/>
                <a:gd name="connsiteY11-404" fmla="*/ 7938 h 559049"/>
                <a:gd name="connsiteX0-405" fmla="*/ 793 w 5759450"/>
                <a:gd name="connsiteY0-406" fmla="*/ 7938 h 559049"/>
                <a:gd name="connsiteX1-407" fmla="*/ 374650 w 5759450"/>
                <a:gd name="connsiteY1-408" fmla="*/ 31750 h 559049"/>
                <a:gd name="connsiteX2-409" fmla="*/ 916782 w 5759450"/>
                <a:gd name="connsiteY2-410" fmla="*/ 19050 h 559049"/>
                <a:gd name="connsiteX3-411" fmla="*/ 5073650 w 5759450"/>
                <a:gd name="connsiteY3-412" fmla="*/ 31750 h 559049"/>
                <a:gd name="connsiteX4-413" fmla="*/ 5759450 w 5759450"/>
                <a:gd name="connsiteY4-414" fmla="*/ 0 h 559049"/>
                <a:gd name="connsiteX5-415" fmla="*/ 5594350 w 5759450"/>
                <a:gd name="connsiteY5-416" fmla="*/ 273050 h 559049"/>
                <a:gd name="connsiteX6-417" fmla="*/ 5759450 w 5759450"/>
                <a:gd name="connsiteY6-418" fmla="*/ 546100 h 559049"/>
                <a:gd name="connsiteX7-419" fmla="*/ 5251450 w 5759450"/>
                <a:gd name="connsiteY7-420" fmla="*/ 558800 h 559049"/>
                <a:gd name="connsiteX8-421" fmla="*/ 661194 w 5759450"/>
                <a:gd name="connsiteY8-422" fmla="*/ 553244 h 559049"/>
                <a:gd name="connsiteX9-423" fmla="*/ 0 w 5759450"/>
                <a:gd name="connsiteY9-424" fmla="*/ 527050 h 559049"/>
                <a:gd name="connsiteX10-425" fmla="*/ 200025 w 5759450"/>
                <a:gd name="connsiteY10-426" fmla="*/ 271463 h 559049"/>
                <a:gd name="connsiteX11-427" fmla="*/ 793 w 5759450"/>
                <a:gd name="connsiteY11-428" fmla="*/ 7938 h 559049"/>
                <a:gd name="connsiteX0-429" fmla="*/ 793 w 5759450"/>
                <a:gd name="connsiteY0-430" fmla="*/ 7938 h 559049"/>
                <a:gd name="connsiteX1-431" fmla="*/ 374650 w 5759450"/>
                <a:gd name="connsiteY1-432" fmla="*/ 31750 h 559049"/>
                <a:gd name="connsiteX2-433" fmla="*/ 916782 w 5759450"/>
                <a:gd name="connsiteY2-434" fmla="*/ 19050 h 559049"/>
                <a:gd name="connsiteX3-435" fmla="*/ 5073650 w 5759450"/>
                <a:gd name="connsiteY3-436" fmla="*/ 31750 h 559049"/>
                <a:gd name="connsiteX4-437" fmla="*/ 5759450 w 5759450"/>
                <a:gd name="connsiteY4-438" fmla="*/ 0 h 559049"/>
                <a:gd name="connsiteX5-439" fmla="*/ 5594350 w 5759450"/>
                <a:gd name="connsiteY5-440" fmla="*/ 273050 h 559049"/>
                <a:gd name="connsiteX6-441" fmla="*/ 5759450 w 5759450"/>
                <a:gd name="connsiteY6-442" fmla="*/ 546100 h 559049"/>
                <a:gd name="connsiteX7-443" fmla="*/ 5251450 w 5759450"/>
                <a:gd name="connsiteY7-444" fmla="*/ 558800 h 559049"/>
                <a:gd name="connsiteX8-445" fmla="*/ 661194 w 5759450"/>
                <a:gd name="connsiteY8-446" fmla="*/ 553244 h 559049"/>
                <a:gd name="connsiteX9-447" fmla="*/ 0 w 5759450"/>
                <a:gd name="connsiteY9-448" fmla="*/ 527050 h 559049"/>
                <a:gd name="connsiteX10-449" fmla="*/ 200025 w 5759450"/>
                <a:gd name="connsiteY10-450" fmla="*/ 271463 h 559049"/>
                <a:gd name="connsiteX11-451" fmla="*/ 793 w 5759450"/>
                <a:gd name="connsiteY11-452" fmla="*/ 7938 h 559049"/>
                <a:gd name="connsiteX0-453" fmla="*/ 793 w 5759450"/>
                <a:gd name="connsiteY0-454" fmla="*/ 7938 h 559049"/>
                <a:gd name="connsiteX1-455" fmla="*/ 374650 w 5759450"/>
                <a:gd name="connsiteY1-456" fmla="*/ 31750 h 559049"/>
                <a:gd name="connsiteX2-457" fmla="*/ 916782 w 5759450"/>
                <a:gd name="connsiteY2-458" fmla="*/ 19050 h 559049"/>
                <a:gd name="connsiteX3-459" fmla="*/ 5073650 w 5759450"/>
                <a:gd name="connsiteY3-460" fmla="*/ 31750 h 559049"/>
                <a:gd name="connsiteX4-461" fmla="*/ 5759450 w 5759450"/>
                <a:gd name="connsiteY4-462" fmla="*/ 0 h 559049"/>
                <a:gd name="connsiteX5-463" fmla="*/ 5594350 w 5759450"/>
                <a:gd name="connsiteY5-464" fmla="*/ 273050 h 559049"/>
                <a:gd name="connsiteX6-465" fmla="*/ 5759450 w 5759450"/>
                <a:gd name="connsiteY6-466" fmla="*/ 546100 h 559049"/>
                <a:gd name="connsiteX7-467" fmla="*/ 5251450 w 5759450"/>
                <a:gd name="connsiteY7-468" fmla="*/ 558800 h 559049"/>
                <a:gd name="connsiteX8-469" fmla="*/ 919163 w 5759450"/>
                <a:gd name="connsiteY8-470" fmla="*/ 554831 h 559049"/>
                <a:gd name="connsiteX9-471" fmla="*/ 661194 w 5759450"/>
                <a:gd name="connsiteY9-472" fmla="*/ 553244 h 559049"/>
                <a:gd name="connsiteX10-473" fmla="*/ 0 w 5759450"/>
                <a:gd name="connsiteY10-474" fmla="*/ 527050 h 559049"/>
                <a:gd name="connsiteX11-475" fmla="*/ 200025 w 5759450"/>
                <a:gd name="connsiteY11-476" fmla="*/ 271463 h 559049"/>
                <a:gd name="connsiteX12" fmla="*/ 793 w 5759450"/>
                <a:gd name="connsiteY12" fmla="*/ 7938 h 559049"/>
                <a:gd name="connsiteX0-477" fmla="*/ 793 w 5759450"/>
                <a:gd name="connsiteY0-478" fmla="*/ 7938 h 559049"/>
                <a:gd name="connsiteX1-479" fmla="*/ 374650 w 5759450"/>
                <a:gd name="connsiteY1-480" fmla="*/ 31750 h 559049"/>
                <a:gd name="connsiteX2-481" fmla="*/ 916782 w 5759450"/>
                <a:gd name="connsiteY2-482" fmla="*/ 19050 h 559049"/>
                <a:gd name="connsiteX3-483" fmla="*/ 5073650 w 5759450"/>
                <a:gd name="connsiteY3-484" fmla="*/ 31750 h 559049"/>
                <a:gd name="connsiteX4-485" fmla="*/ 5759450 w 5759450"/>
                <a:gd name="connsiteY4-486" fmla="*/ 0 h 559049"/>
                <a:gd name="connsiteX5-487" fmla="*/ 5594350 w 5759450"/>
                <a:gd name="connsiteY5-488" fmla="*/ 273050 h 559049"/>
                <a:gd name="connsiteX6-489" fmla="*/ 5759450 w 5759450"/>
                <a:gd name="connsiteY6-490" fmla="*/ 546100 h 559049"/>
                <a:gd name="connsiteX7-491" fmla="*/ 5251450 w 5759450"/>
                <a:gd name="connsiteY7-492" fmla="*/ 558800 h 559049"/>
                <a:gd name="connsiteX8-493" fmla="*/ 919163 w 5759450"/>
                <a:gd name="connsiteY8-494" fmla="*/ 550068 h 559049"/>
                <a:gd name="connsiteX9-495" fmla="*/ 661194 w 5759450"/>
                <a:gd name="connsiteY9-496" fmla="*/ 553244 h 559049"/>
                <a:gd name="connsiteX10-497" fmla="*/ 0 w 5759450"/>
                <a:gd name="connsiteY10-498" fmla="*/ 527050 h 559049"/>
                <a:gd name="connsiteX11-499" fmla="*/ 200025 w 5759450"/>
                <a:gd name="connsiteY11-500" fmla="*/ 271463 h 559049"/>
                <a:gd name="connsiteX12-501" fmla="*/ 793 w 5759450"/>
                <a:gd name="connsiteY12-502" fmla="*/ 7938 h 559049"/>
                <a:gd name="connsiteX0-503" fmla="*/ 793 w 5759450"/>
                <a:gd name="connsiteY0-504" fmla="*/ 7938 h 559049"/>
                <a:gd name="connsiteX1-505" fmla="*/ 374650 w 5759450"/>
                <a:gd name="connsiteY1-506" fmla="*/ 31750 h 559049"/>
                <a:gd name="connsiteX2-507" fmla="*/ 916782 w 5759450"/>
                <a:gd name="connsiteY2-508" fmla="*/ 19050 h 559049"/>
                <a:gd name="connsiteX3-509" fmla="*/ 4860131 w 5759450"/>
                <a:gd name="connsiteY3-510" fmla="*/ 30956 h 559049"/>
                <a:gd name="connsiteX4-511" fmla="*/ 5073650 w 5759450"/>
                <a:gd name="connsiteY4-512" fmla="*/ 31750 h 559049"/>
                <a:gd name="connsiteX5-513" fmla="*/ 5759450 w 5759450"/>
                <a:gd name="connsiteY5-514" fmla="*/ 0 h 559049"/>
                <a:gd name="connsiteX6-515" fmla="*/ 5594350 w 5759450"/>
                <a:gd name="connsiteY6-516" fmla="*/ 273050 h 559049"/>
                <a:gd name="connsiteX7-517" fmla="*/ 5759450 w 5759450"/>
                <a:gd name="connsiteY7-518" fmla="*/ 546100 h 559049"/>
                <a:gd name="connsiteX8-519" fmla="*/ 5251450 w 5759450"/>
                <a:gd name="connsiteY8-520" fmla="*/ 558800 h 559049"/>
                <a:gd name="connsiteX9-521" fmla="*/ 919163 w 5759450"/>
                <a:gd name="connsiteY9-522" fmla="*/ 550068 h 559049"/>
                <a:gd name="connsiteX10-523" fmla="*/ 661194 w 5759450"/>
                <a:gd name="connsiteY10-524" fmla="*/ 553244 h 559049"/>
                <a:gd name="connsiteX11-525" fmla="*/ 0 w 5759450"/>
                <a:gd name="connsiteY11-526" fmla="*/ 527050 h 559049"/>
                <a:gd name="connsiteX12-527" fmla="*/ 200025 w 5759450"/>
                <a:gd name="connsiteY12-528" fmla="*/ 271463 h 559049"/>
                <a:gd name="connsiteX13" fmla="*/ 793 w 5759450"/>
                <a:gd name="connsiteY13" fmla="*/ 7938 h 559049"/>
                <a:gd name="connsiteX0-529" fmla="*/ 793 w 5759450"/>
                <a:gd name="connsiteY0-530" fmla="*/ 7938 h 559049"/>
                <a:gd name="connsiteX1-531" fmla="*/ 374650 w 5759450"/>
                <a:gd name="connsiteY1-532" fmla="*/ 31750 h 559049"/>
                <a:gd name="connsiteX2-533" fmla="*/ 916782 w 5759450"/>
                <a:gd name="connsiteY2-534" fmla="*/ 19050 h 559049"/>
                <a:gd name="connsiteX3-535" fmla="*/ 4862512 w 5759450"/>
                <a:gd name="connsiteY3-536" fmla="*/ 19050 h 559049"/>
                <a:gd name="connsiteX4-537" fmla="*/ 5073650 w 5759450"/>
                <a:gd name="connsiteY4-538" fmla="*/ 31750 h 559049"/>
                <a:gd name="connsiteX5-539" fmla="*/ 5759450 w 5759450"/>
                <a:gd name="connsiteY5-540" fmla="*/ 0 h 559049"/>
                <a:gd name="connsiteX6-541" fmla="*/ 5594350 w 5759450"/>
                <a:gd name="connsiteY6-542" fmla="*/ 273050 h 559049"/>
                <a:gd name="connsiteX7-543" fmla="*/ 5759450 w 5759450"/>
                <a:gd name="connsiteY7-544" fmla="*/ 546100 h 559049"/>
                <a:gd name="connsiteX8-545" fmla="*/ 5251450 w 5759450"/>
                <a:gd name="connsiteY8-546" fmla="*/ 558800 h 559049"/>
                <a:gd name="connsiteX9-547" fmla="*/ 919163 w 5759450"/>
                <a:gd name="connsiteY9-548" fmla="*/ 550068 h 559049"/>
                <a:gd name="connsiteX10-549" fmla="*/ 661194 w 5759450"/>
                <a:gd name="connsiteY10-550" fmla="*/ 553244 h 559049"/>
                <a:gd name="connsiteX11-551" fmla="*/ 0 w 5759450"/>
                <a:gd name="connsiteY11-552" fmla="*/ 527050 h 559049"/>
                <a:gd name="connsiteX12-553" fmla="*/ 200025 w 5759450"/>
                <a:gd name="connsiteY12-554" fmla="*/ 271463 h 559049"/>
                <a:gd name="connsiteX13-555" fmla="*/ 793 w 5759450"/>
                <a:gd name="connsiteY13-556" fmla="*/ 7938 h 559049"/>
                <a:gd name="connsiteX0-557" fmla="*/ 793 w 5759450"/>
                <a:gd name="connsiteY0-558" fmla="*/ 7938 h 559049"/>
                <a:gd name="connsiteX1-559" fmla="*/ 374650 w 5759450"/>
                <a:gd name="connsiteY1-560" fmla="*/ 31750 h 559049"/>
                <a:gd name="connsiteX2-561" fmla="*/ 916782 w 5759450"/>
                <a:gd name="connsiteY2-562" fmla="*/ 19050 h 559049"/>
                <a:gd name="connsiteX3-563" fmla="*/ 4862512 w 5759450"/>
                <a:gd name="connsiteY3-564" fmla="*/ 19050 h 559049"/>
                <a:gd name="connsiteX4-565" fmla="*/ 5076032 w 5759450"/>
                <a:gd name="connsiteY4-566" fmla="*/ 26988 h 559049"/>
                <a:gd name="connsiteX5-567" fmla="*/ 5759450 w 5759450"/>
                <a:gd name="connsiteY5-568" fmla="*/ 0 h 559049"/>
                <a:gd name="connsiteX6-569" fmla="*/ 5594350 w 5759450"/>
                <a:gd name="connsiteY6-570" fmla="*/ 273050 h 559049"/>
                <a:gd name="connsiteX7-571" fmla="*/ 5759450 w 5759450"/>
                <a:gd name="connsiteY7-572" fmla="*/ 546100 h 559049"/>
                <a:gd name="connsiteX8-573" fmla="*/ 5251450 w 5759450"/>
                <a:gd name="connsiteY8-574" fmla="*/ 558800 h 559049"/>
                <a:gd name="connsiteX9-575" fmla="*/ 919163 w 5759450"/>
                <a:gd name="connsiteY9-576" fmla="*/ 550068 h 559049"/>
                <a:gd name="connsiteX10-577" fmla="*/ 661194 w 5759450"/>
                <a:gd name="connsiteY10-578" fmla="*/ 553244 h 559049"/>
                <a:gd name="connsiteX11-579" fmla="*/ 0 w 5759450"/>
                <a:gd name="connsiteY11-580" fmla="*/ 527050 h 559049"/>
                <a:gd name="connsiteX12-581" fmla="*/ 200025 w 5759450"/>
                <a:gd name="connsiteY12-582" fmla="*/ 271463 h 559049"/>
                <a:gd name="connsiteX13-583" fmla="*/ 793 w 5759450"/>
                <a:gd name="connsiteY13-584" fmla="*/ 7938 h 559049"/>
                <a:gd name="connsiteX0-585" fmla="*/ 793 w 5759450"/>
                <a:gd name="connsiteY0-586" fmla="*/ 7938 h 559049"/>
                <a:gd name="connsiteX1-587" fmla="*/ 374650 w 5759450"/>
                <a:gd name="connsiteY1-588" fmla="*/ 31750 h 559049"/>
                <a:gd name="connsiteX2-589" fmla="*/ 916782 w 5759450"/>
                <a:gd name="connsiteY2-590" fmla="*/ 19050 h 559049"/>
                <a:gd name="connsiteX3-591" fmla="*/ 4862512 w 5759450"/>
                <a:gd name="connsiteY3-592" fmla="*/ 19050 h 559049"/>
                <a:gd name="connsiteX4-593" fmla="*/ 5076032 w 5759450"/>
                <a:gd name="connsiteY4-594" fmla="*/ 26988 h 559049"/>
                <a:gd name="connsiteX5-595" fmla="*/ 5759450 w 5759450"/>
                <a:gd name="connsiteY5-596" fmla="*/ 0 h 559049"/>
                <a:gd name="connsiteX6-597" fmla="*/ 5594350 w 5759450"/>
                <a:gd name="connsiteY6-598" fmla="*/ 273050 h 559049"/>
                <a:gd name="connsiteX7-599" fmla="*/ 5759450 w 5759450"/>
                <a:gd name="connsiteY7-600" fmla="*/ 546100 h 559049"/>
                <a:gd name="connsiteX8-601" fmla="*/ 5251450 w 5759450"/>
                <a:gd name="connsiteY8-602" fmla="*/ 558800 h 559049"/>
                <a:gd name="connsiteX9-603" fmla="*/ 919163 w 5759450"/>
                <a:gd name="connsiteY9-604" fmla="*/ 550068 h 559049"/>
                <a:gd name="connsiteX10-605" fmla="*/ 661194 w 5759450"/>
                <a:gd name="connsiteY10-606" fmla="*/ 553244 h 559049"/>
                <a:gd name="connsiteX11-607" fmla="*/ 0 w 5759450"/>
                <a:gd name="connsiteY11-608" fmla="*/ 527050 h 559049"/>
                <a:gd name="connsiteX12-609" fmla="*/ 200025 w 5759450"/>
                <a:gd name="connsiteY12-610" fmla="*/ 271463 h 559049"/>
                <a:gd name="connsiteX13-611" fmla="*/ 793 w 5759450"/>
                <a:gd name="connsiteY13-612" fmla="*/ 7938 h 559049"/>
                <a:gd name="connsiteX0-613" fmla="*/ 793 w 5759450"/>
                <a:gd name="connsiteY0-614" fmla="*/ 7938 h 559049"/>
                <a:gd name="connsiteX1-615" fmla="*/ 374650 w 5759450"/>
                <a:gd name="connsiteY1-616" fmla="*/ 31750 h 559049"/>
                <a:gd name="connsiteX2-617" fmla="*/ 916782 w 5759450"/>
                <a:gd name="connsiteY2-618" fmla="*/ 19050 h 559049"/>
                <a:gd name="connsiteX3-619" fmla="*/ 4862512 w 5759450"/>
                <a:gd name="connsiteY3-620" fmla="*/ 19050 h 559049"/>
                <a:gd name="connsiteX4-621" fmla="*/ 5076032 w 5759450"/>
                <a:gd name="connsiteY4-622" fmla="*/ 26988 h 559049"/>
                <a:gd name="connsiteX5-623" fmla="*/ 5759450 w 5759450"/>
                <a:gd name="connsiteY5-624" fmla="*/ 0 h 559049"/>
                <a:gd name="connsiteX6-625" fmla="*/ 5594350 w 5759450"/>
                <a:gd name="connsiteY6-626" fmla="*/ 273050 h 559049"/>
                <a:gd name="connsiteX7-627" fmla="*/ 5759450 w 5759450"/>
                <a:gd name="connsiteY7-628" fmla="*/ 546100 h 559049"/>
                <a:gd name="connsiteX8-629" fmla="*/ 5251450 w 5759450"/>
                <a:gd name="connsiteY8-630" fmla="*/ 558800 h 559049"/>
                <a:gd name="connsiteX9-631" fmla="*/ 919163 w 5759450"/>
                <a:gd name="connsiteY9-632" fmla="*/ 550068 h 559049"/>
                <a:gd name="connsiteX10-633" fmla="*/ 661194 w 5759450"/>
                <a:gd name="connsiteY10-634" fmla="*/ 553244 h 559049"/>
                <a:gd name="connsiteX11-635" fmla="*/ 0 w 5759450"/>
                <a:gd name="connsiteY11-636" fmla="*/ 527050 h 559049"/>
                <a:gd name="connsiteX12-637" fmla="*/ 200025 w 5759450"/>
                <a:gd name="connsiteY12-638" fmla="*/ 271463 h 559049"/>
                <a:gd name="connsiteX13-639" fmla="*/ 793 w 5759450"/>
                <a:gd name="connsiteY13-640" fmla="*/ 7938 h 559049"/>
                <a:gd name="connsiteX0-641" fmla="*/ 793 w 5759450"/>
                <a:gd name="connsiteY0-642" fmla="*/ 7938 h 559049"/>
                <a:gd name="connsiteX1-643" fmla="*/ 374650 w 5759450"/>
                <a:gd name="connsiteY1-644" fmla="*/ 31750 h 559049"/>
                <a:gd name="connsiteX2-645" fmla="*/ 916782 w 5759450"/>
                <a:gd name="connsiteY2-646" fmla="*/ 19050 h 559049"/>
                <a:gd name="connsiteX3-647" fmla="*/ 4862512 w 5759450"/>
                <a:gd name="connsiteY3-648" fmla="*/ 19050 h 559049"/>
                <a:gd name="connsiteX4-649" fmla="*/ 5076032 w 5759450"/>
                <a:gd name="connsiteY4-650" fmla="*/ 26988 h 559049"/>
                <a:gd name="connsiteX5-651" fmla="*/ 5759450 w 5759450"/>
                <a:gd name="connsiteY5-652" fmla="*/ 0 h 559049"/>
                <a:gd name="connsiteX6-653" fmla="*/ 5594350 w 5759450"/>
                <a:gd name="connsiteY6-654" fmla="*/ 273050 h 559049"/>
                <a:gd name="connsiteX7-655" fmla="*/ 5759450 w 5759450"/>
                <a:gd name="connsiteY7-656" fmla="*/ 546100 h 559049"/>
                <a:gd name="connsiteX8-657" fmla="*/ 5251450 w 5759450"/>
                <a:gd name="connsiteY8-658" fmla="*/ 558800 h 559049"/>
                <a:gd name="connsiteX9-659" fmla="*/ 919163 w 5759450"/>
                <a:gd name="connsiteY9-660" fmla="*/ 550068 h 559049"/>
                <a:gd name="connsiteX10-661" fmla="*/ 661194 w 5759450"/>
                <a:gd name="connsiteY10-662" fmla="*/ 553244 h 559049"/>
                <a:gd name="connsiteX11-663" fmla="*/ 0 w 5759450"/>
                <a:gd name="connsiteY11-664" fmla="*/ 527050 h 559049"/>
                <a:gd name="connsiteX12-665" fmla="*/ 200025 w 5759450"/>
                <a:gd name="connsiteY12-666" fmla="*/ 271463 h 559049"/>
                <a:gd name="connsiteX13-667" fmla="*/ 793 w 5759450"/>
                <a:gd name="connsiteY13-668" fmla="*/ 7938 h 559049"/>
                <a:gd name="connsiteX0-669" fmla="*/ 793 w 5759450"/>
                <a:gd name="connsiteY0-670" fmla="*/ 7938 h 559049"/>
                <a:gd name="connsiteX1-671" fmla="*/ 374650 w 5759450"/>
                <a:gd name="connsiteY1-672" fmla="*/ 31750 h 559049"/>
                <a:gd name="connsiteX2-673" fmla="*/ 916782 w 5759450"/>
                <a:gd name="connsiteY2-674" fmla="*/ 19050 h 559049"/>
                <a:gd name="connsiteX3-675" fmla="*/ 4862512 w 5759450"/>
                <a:gd name="connsiteY3-676" fmla="*/ 19050 h 559049"/>
                <a:gd name="connsiteX4-677" fmla="*/ 5076032 w 5759450"/>
                <a:gd name="connsiteY4-678" fmla="*/ 26988 h 559049"/>
                <a:gd name="connsiteX5-679" fmla="*/ 5759450 w 5759450"/>
                <a:gd name="connsiteY5-680" fmla="*/ 0 h 559049"/>
                <a:gd name="connsiteX6-681" fmla="*/ 5577681 w 5759450"/>
                <a:gd name="connsiteY6-682" fmla="*/ 273050 h 559049"/>
                <a:gd name="connsiteX7-683" fmla="*/ 5759450 w 5759450"/>
                <a:gd name="connsiteY7-684" fmla="*/ 546100 h 559049"/>
                <a:gd name="connsiteX8-685" fmla="*/ 5251450 w 5759450"/>
                <a:gd name="connsiteY8-686" fmla="*/ 558800 h 559049"/>
                <a:gd name="connsiteX9-687" fmla="*/ 919163 w 5759450"/>
                <a:gd name="connsiteY9-688" fmla="*/ 550068 h 559049"/>
                <a:gd name="connsiteX10-689" fmla="*/ 661194 w 5759450"/>
                <a:gd name="connsiteY10-690" fmla="*/ 553244 h 559049"/>
                <a:gd name="connsiteX11-691" fmla="*/ 0 w 5759450"/>
                <a:gd name="connsiteY11-692" fmla="*/ 527050 h 559049"/>
                <a:gd name="connsiteX12-693" fmla="*/ 200025 w 5759450"/>
                <a:gd name="connsiteY12-694" fmla="*/ 271463 h 559049"/>
                <a:gd name="connsiteX13-695" fmla="*/ 793 w 5759450"/>
                <a:gd name="connsiteY13-696" fmla="*/ 7938 h 559049"/>
                <a:gd name="connsiteX0-697" fmla="*/ 793 w 5759450"/>
                <a:gd name="connsiteY0-698" fmla="*/ 7938 h 559049"/>
                <a:gd name="connsiteX1-699" fmla="*/ 374650 w 5759450"/>
                <a:gd name="connsiteY1-700" fmla="*/ 31750 h 559049"/>
                <a:gd name="connsiteX2-701" fmla="*/ 916782 w 5759450"/>
                <a:gd name="connsiteY2-702" fmla="*/ 19050 h 559049"/>
                <a:gd name="connsiteX3-703" fmla="*/ 4862512 w 5759450"/>
                <a:gd name="connsiteY3-704" fmla="*/ 19050 h 559049"/>
                <a:gd name="connsiteX4-705" fmla="*/ 5076032 w 5759450"/>
                <a:gd name="connsiteY4-706" fmla="*/ 26988 h 559049"/>
                <a:gd name="connsiteX5-707" fmla="*/ 5759450 w 5759450"/>
                <a:gd name="connsiteY5-708" fmla="*/ 0 h 559049"/>
                <a:gd name="connsiteX6-709" fmla="*/ 5577681 w 5759450"/>
                <a:gd name="connsiteY6-710" fmla="*/ 273050 h 559049"/>
                <a:gd name="connsiteX7-711" fmla="*/ 5759450 w 5759450"/>
                <a:gd name="connsiteY7-712" fmla="*/ 546100 h 559049"/>
                <a:gd name="connsiteX8-713" fmla="*/ 5251450 w 5759450"/>
                <a:gd name="connsiteY8-714" fmla="*/ 558800 h 559049"/>
                <a:gd name="connsiteX9-715" fmla="*/ 919163 w 5759450"/>
                <a:gd name="connsiteY9-716" fmla="*/ 550068 h 559049"/>
                <a:gd name="connsiteX10-717" fmla="*/ 661194 w 5759450"/>
                <a:gd name="connsiteY10-718" fmla="*/ 553244 h 559049"/>
                <a:gd name="connsiteX11-719" fmla="*/ 0 w 5759450"/>
                <a:gd name="connsiteY11-720" fmla="*/ 527050 h 559049"/>
                <a:gd name="connsiteX12-721" fmla="*/ 200025 w 5759450"/>
                <a:gd name="connsiteY12-722" fmla="*/ 271463 h 559049"/>
                <a:gd name="connsiteX13-723" fmla="*/ 793 w 5759450"/>
                <a:gd name="connsiteY13-724" fmla="*/ 7938 h 559049"/>
                <a:gd name="connsiteX0-725" fmla="*/ 793 w 5759450"/>
                <a:gd name="connsiteY0-726" fmla="*/ 7938 h 559049"/>
                <a:gd name="connsiteX1-727" fmla="*/ 374650 w 5759450"/>
                <a:gd name="connsiteY1-728" fmla="*/ 31750 h 559049"/>
                <a:gd name="connsiteX2-729" fmla="*/ 916782 w 5759450"/>
                <a:gd name="connsiteY2-730" fmla="*/ 19050 h 559049"/>
                <a:gd name="connsiteX3-731" fmla="*/ 4862512 w 5759450"/>
                <a:gd name="connsiteY3-732" fmla="*/ 19050 h 559049"/>
                <a:gd name="connsiteX4-733" fmla="*/ 5076032 w 5759450"/>
                <a:gd name="connsiteY4-734" fmla="*/ 26988 h 559049"/>
                <a:gd name="connsiteX5-735" fmla="*/ 5759450 w 5759450"/>
                <a:gd name="connsiteY5-736" fmla="*/ 0 h 559049"/>
                <a:gd name="connsiteX6-737" fmla="*/ 5577681 w 5759450"/>
                <a:gd name="connsiteY6-738" fmla="*/ 273050 h 559049"/>
                <a:gd name="connsiteX7-739" fmla="*/ 5754688 w 5759450"/>
                <a:gd name="connsiteY7-740" fmla="*/ 517525 h 559049"/>
                <a:gd name="connsiteX8-741" fmla="*/ 5251450 w 5759450"/>
                <a:gd name="connsiteY8-742" fmla="*/ 558800 h 559049"/>
                <a:gd name="connsiteX9-743" fmla="*/ 919163 w 5759450"/>
                <a:gd name="connsiteY9-744" fmla="*/ 550068 h 559049"/>
                <a:gd name="connsiteX10-745" fmla="*/ 661194 w 5759450"/>
                <a:gd name="connsiteY10-746" fmla="*/ 553244 h 559049"/>
                <a:gd name="connsiteX11-747" fmla="*/ 0 w 5759450"/>
                <a:gd name="connsiteY11-748" fmla="*/ 527050 h 559049"/>
                <a:gd name="connsiteX12-749" fmla="*/ 200025 w 5759450"/>
                <a:gd name="connsiteY12-750" fmla="*/ 271463 h 559049"/>
                <a:gd name="connsiteX13-751" fmla="*/ 793 w 5759450"/>
                <a:gd name="connsiteY13-752" fmla="*/ 7938 h 559049"/>
                <a:gd name="connsiteX0-753" fmla="*/ 793 w 5759450"/>
                <a:gd name="connsiteY0-754" fmla="*/ 7938 h 559049"/>
                <a:gd name="connsiteX1-755" fmla="*/ 374650 w 5759450"/>
                <a:gd name="connsiteY1-756" fmla="*/ 31750 h 559049"/>
                <a:gd name="connsiteX2-757" fmla="*/ 916782 w 5759450"/>
                <a:gd name="connsiteY2-758" fmla="*/ 19050 h 559049"/>
                <a:gd name="connsiteX3-759" fmla="*/ 4862512 w 5759450"/>
                <a:gd name="connsiteY3-760" fmla="*/ 19050 h 559049"/>
                <a:gd name="connsiteX4-761" fmla="*/ 5076032 w 5759450"/>
                <a:gd name="connsiteY4-762" fmla="*/ 26988 h 559049"/>
                <a:gd name="connsiteX5-763" fmla="*/ 5759450 w 5759450"/>
                <a:gd name="connsiteY5-764" fmla="*/ 0 h 559049"/>
                <a:gd name="connsiteX6-765" fmla="*/ 5577681 w 5759450"/>
                <a:gd name="connsiteY6-766" fmla="*/ 273050 h 559049"/>
                <a:gd name="connsiteX7-767" fmla="*/ 5754688 w 5759450"/>
                <a:gd name="connsiteY7-768" fmla="*/ 517525 h 559049"/>
                <a:gd name="connsiteX8-769" fmla="*/ 5251450 w 5759450"/>
                <a:gd name="connsiteY8-770" fmla="*/ 558800 h 559049"/>
                <a:gd name="connsiteX9-771" fmla="*/ 919163 w 5759450"/>
                <a:gd name="connsiteY9-772" fmla="*/ 550068 h 559049"/>
                <a:gd name="connsiteX10-773" fmla="*/ 661194 w 5759450"/>
                <a:gd name="connsiteY10-774" fmla="*/ 553244 h 559049"/>
                <a:gd name="connsiteX11-775" fmla="*/ 0 w 5759450"/>
                <a:gd name="connsiteY11-776" fmla="*/ 527050 h 559049"/>
                <a:gd name="connsiteX12-777" fmla="*/ 200025 w 5759450"/>
                <a:gd name="connsiteY12-778" fmla="*/ 271463 h 559049"/>
                <a:gd name="connsiteX13-779" fmla="*/ 793 w 5759450"/>
                <a:gd name="connsiteY13-780" fmla="*/ 7938 h 559049"/>
                <a:gd name="connsiteX0-781" fmla="*/ 793 w 5759450"/>
                <a:gd name="connsiteY0-782" fmla="*/ 7938 h 561529"/>
                <a:gd name="connsiteX1-783" fmla="*/ 374650 w 5759450"/>
                <a:gd name="connsiteY1-784" fmla="*/ 31750 h 561529"/>
                <a:gd name="connsiteX2-785" fmla="*/ 916782 w 5759450"/>
                <a:gd name="connsiteY2-786" fmla="*/ 19050 h 561529"/>
                <a:gd name="connsiteX3-787" fmla="*/ 4862512 w 5759450"/>
                <a:gd name="connsiteY3-788" fmla="*/ 19050 h 561529"/>
                <a:gd name="connsiteX4-789" fmla="*/ 5076032 w 5759450"/>
                <a:gd name="connsiteY4-790" fmla="*/ 26988 h 561529"/>
                <a:gd name="connsiteX5-791" fmla="*/ 5759450 w 5759450"/>
                <a:gd name="connsiteY5-792" fmla="*/ 0 h 561529"/>
                <a:gd name="connsiteX6-793" fmla="*/ 5577681 w 5759450"/>
                <a:gd name="connsiteY6-794" fmla="*/ 273050 h 561529"/>
                <a:gd name="connsiteX7-795" fmla="*/ 5754688 w 5759450"/>
                <a:gd name="connsiteY7-796" fmla="*/ 517525 h 561529"/>
                <a:gd name="connsiteX8-797" fmla="*/ 5251450 w 5759450"/>
                <a:gd name="connsiteY8-798" fmla="*/ 558800 h 561529"/>
                <a:gd name="connsiteX9-799" fmla="*/ 919163 w 5759450"/>
                <a:gd name="connsiteY9-800" fmla="*/ 550068 h 561529"/>
                <a:gd name="connsiteX10-801" fmla="*/ 661194 w 5759450"/>
                <a:gd name="connsiteY10-802" fmla="*/ 553244 h 561529"/>
                <a:gd name="connsiteX11-803" fmla="*/ 0 w 5759450"/>
                <a:gd name="connsiteY11-804" fmla="*/ 527050 h 561529"/>
                <a:gd name="connsiteX12-805" fmla="*/ 200025 w 5759450"/>
                <a:gd name="connsiteY12-806" fmla="*/ 271463 h 561529"/>
                <a:gd name="connsiteX13-807" fmla="*/ 793 w 5759450"/>
                <a:gd name="connsiteY13-808" fmla="*/ 7938 h 561529"/>
                <a:gd name="connsiteX0-809" fmla="*/ 793 w 5759450"/>
                <a:gd name="connsiteY0-810" fmla="*/ 7938 h 562791"/>
                <a:gd name="connsiteX1-811" fmla="*/ 374650 w 5759450"/>
                <a:gd name="connsiteY1-812" fmla="*/ 31750 h 562791"/>
                <a:gd name="connsiteX2-813" fmla="*/ 916782 w 5759450"/>
                <a:gd name="connsiteY2-814" fmla="*/ 19050 h 562791"/>
                <a:gd name="connsiteX3-815" fmla="*/ 4862512 w 5759450"/>
                <a:gd name="connsiteY3-816" fmla="*/ 19050 h 562791"/>
                <a:gd name="connsiteX4-817" fmla="*/ 5076032 w 5759450"/>
                <a:gd name="connsiteY4-818" fmla="*/ 26988 h 562791"/>
                <a:gd name="connsiteX5-819" fmla="*/ 5759450 w 5759450"/>
                <a:gd name="connsiteY5-820" fmla="*/ 0 h 562791"/>
                <a:gd name="connsiteX6-821" fmla="*/ 5577681 w 5759450"/>
                <a:gd name="connsiteY6-822" fmla="*/ 273050 h 562791"/>
                <a:gd name="connsiteX7-823" fmla="*/ 5754688 w 5759450"/>
                <a:gd name="connsiteY7-824" fmla="*/ 517525 h 562791"/>
                <a:gd name="connsiteX8-825" fmla="*/ 5251450 w 5759450"/>
                <a:gd name="connsiteY8-826" fmla="*/ 558800 h 562791"/>
                <a:gd name="connsiteX9-827" fmla="*/ 919163 w 5759450"/>
                <a:gd name="connsiteY9-828" fmla="*/ 550068 h 562791"/>
                <a:gd name="connsiteX10-829" fmla="*/ 661194 w 5759450"/>
                <a:gd name="connsiteY10-830" fmla="*/ 553244 h 562791"/>
                <a:gd name="connsiteX11-831" fmla="*/ 0 w 5759450"/>
                <a:gd name="connsiteY11-832" fmla="*/ 527050 h 562791"/>
                <a:gd name="connsiteX12-833" fmla="*/ 200025 w 5759450"/>
                <a:gd name="connsiteY12-834" fmla="*/ 271463 h 562791"/>
                <a:gd name="connsiteX13-835" fmla="*/ 793 w 5759450"/>
                <a:gd name="connsiteY13-836" fmla="*/ 7938 h 562791"/>
                <a:gd name="connsiteX0-837" fmla="*/ 793 w 5761832"/>
                <a:gd name="connsiteY0-838" fmla="*/ 7938 h 563259"/>
                <a:gd name="connsiteX1-839" fmla="*/ 374650 w 5761832"/>
                <a:gd name="connsiteY1-840" fmla="*/ 31750 h 563259"/>
                <a:gd name="connsiteX2-841" fmla="*/ 916782 w 5761832"/>
                <a:gd name="connsiteY2-842" fmla="*/ 19050 h 563259"/>
                <a:gd name="connsiteX3-843" fmla="*/ 4862512 w 5761832"/>
                <a:gd name="connsiteY3-844" fmla="*/ 19050 h 563259"/>
                <a:gd name="connsiteX4-845" fmla="*/ 5076032 w 5761832"/>
                <a:gd name="connsiteY4-846" fmla="*/ 26988 h 563259"/>
                <a:gd name="connsiteX5-847" fmla="*/ 5759450 w 5761832"/>
                <a:gd name="connsiteY5-848" fmla="*/ 0 h 563259"/>
                <a:gd name="connsiteX6-849" fmla="*/ 5577681 w 5761832"/>
                <a:gd name="connsiteY6-850" fmla="*/ 273050 h 563259"/>
                <a:gd name="connsiteX7-851" fmla="*/ 5761832 w 5761832"/>
                <a:gd name="connsiteY7-852" fmla="*/ 522287 h 563259"/>
                <a:gd name="connsiteX8-853" fmla="*/ 5251450 w 5761832"/>
                <a:gd name="connsiteY8-854" fmla="*/ 558800 h 563259"/>
                <a:gd name="connsiteX9-855" fmla="*/ 919163 w 5761832"/>
                <a:gd name="connsiteY9-856" fmla="*/ 550068 h 563259"/>
                <a:gd name="connsiteX10-857" fmla="*/ 661194 w 5761832"/>
                <a:gd name="connsiteY10-858" fmla="*/ 553244 h 563259"/>
                <a:gd name="connsiteX11-859" fmla="*/ 0 w 5761832"/>
                <a:gd name="connsiteY11-860" fmla="*/ 527050 h 563259"/>
                <a:gd name="connsiteX12-861" fmla="*/ 200025 w 5761832"/>
                <a:gd name="connsiteY12-862" fmla="*/ 271463 h 563259"/>
                <a:gd name="connsiteX13-863" fmla="*/ 793 w 5761832"/>
                <a:gd name="connsiteY13-864" fmla="*/ 7938 h 563259"/>
                <a:gd name="connsiteX0-865" fmla="*/ 793 w 5761832"/>
                <a:gd name="connsiteY0-866" fmla="*/ 7938 h 563781"/>
                <a:gd name="connsiteX1-867" fmla="*/ 374650 w 5761832"/>
                <a:gd name="connsiteY1-868" fmla="*/ 31750 h 563781"/>
                <a:gd name="connsiteX2-869" fmla="*/ 916782 w 5761832"/>
                <a:gd name="connsiteY2-870" fmla="*/ 19050 h 563781"/>
                <a:gd name="connsiteX3-871" fmla="*/ 4862512 w 5761832"/>
                <a:gd name="connsiteY3-872" fmla="*/ 19050 h 563781"/>
                <a:gd name="connsiteX4-873" fmla="*/ 5076032 w 5761832"/>
                <a:gd name="connsiteY4-874" fmla="*/ 26988 h 563781"/>
                <a:gd name="connsiteX5-875" fmla="*/ 5759450 w 5761832"/>
                <a:gd name="connsiteY5-876" fmla="*/ 0 h 563781"/>
                <a:gd name="connsiteX6-877" fmla="*/ 5577681 w 5761832"/>
                <a:gd name="connsiteY6-878" fmla="*/ 273050 h 563781"/>
                <a:gd name="connsiteX7-879" fmla="*/ 5761832 w 5761832"/>
                <a:gd name="connsiteY7-880" fmla="*/ 522287 h 563781"/>
                <a:gd name="connsiteX8-881" fmla="*/ 5251450 w 5761832"/>
                <a:gd name="connsiteY8-882" fmla="*/ 558800 h 563781"/>
                <a:gd name="connsiteX9-883" fmla="*/ 919163 w 5761832"/>
                <a:gd name="connsiteY9-884" fmla="*/ 550068 h 563781"/>
                <a:gd name="connsiteX10-885" fmla="*/ 661194 w 5761832"/>
                <a:gd name="connsiteY10-886" fmla="*/ 553244 h 563781"/>
                <a:gd name="connsiteX11-887" fmla="*/ 0 w 5761832"/>
                <a:gd name="connsiteY11-888" fmla="*/ 527050 h 563781"/>
                <a:gd name="connsiteX12-889" fmla="*/ 200025 w 5761832"/>
                <a:gd name="connsiteY12-890" fmla="*/ 271463 h 563781"/>
                <a:gd name="connsiteX13-891" fmla="*/ 793 w 5761832"/>
                <a:gd name="connsiteY13-892" fmla="*/ 7938 h 563781"/>
                <a:gd name="connsiteX0-893" fmla="*/ 793 w 5761832"/>
                <a:gd name="connsiteY0-894" fmla="*/ 7938 h 559049"/>
                <a:gd name="connsiteX1-895" fmla="*/ 374650 w 5761832"/>
                <a:gd name="connsiteY1-896" fmla="*/ 31750 h 559049"/>
                <a:gd name="connsiteX2-897" fmla="*/ 916782 w 5761832"/>
                <a:gd name="connsiteY2-898" fmla="*/ 19050 h 559049"/>
                <a:gd name="connsiteX3-899" fmla="*/ 4862512 w 5761832"/>
                <a:gd name="connsiteY3-900" fmla="*/ 19050 h 559049"/>
                <a:gd name="connsiteX4-901" fmla="*/ 5076032 w 5761832"/>
                <a:gd name="connsiteY4-902" fmla="*/ 26988 h 559049"/>
                <a:gd name="connsiteX5-903" fmla="*/ 5759450 w 5761832"/>
                <a:gd name="connsiteY5-904" fmla="*/ 0 h 559049"/>
                <a:gd name="connsiteX6-905" fmla="*/ 5577681 w 5761832"/>
                <a:gd name="connsiteY6-906" fmla="*/ 273050 h 559049"/>
                <a:gd name="connsiteX7-907" fmla="*/ 5761832 w 5761832"/>
                <a:gd name="connsiteY7-908" fmla="*/ 522287 h 559049"/>
                <a:gd name="connsiteX8-909" fmla="*/ 5251450 w 5761832"/>
                <a:gd name="connsiteY8-910" fmla="*/ 558800 h 559049"/>
                <a:gd name="connsiteX9-911" fmla="*/ 919163 w 5761832"/>
                <a:gd name="connsiteY9-912" fmla="*/ 550068 h 559049"/>
                <a:gd name="connsiteX10-913" fmla="*/ 661194 w 5761832"/>
                <a:gd name="connsiteY10-914" fmla="*/ 553244 h 559049"/>
                <a:gd name="connsiteX11-915" fmla="*/ 0 w 5761832"/>
                <a:gd name="connsiteY11-916" fmla="*/ 527050 h 559049"/>
                <a:gd name="connsiteX12-917" fmla="*/ 200025 w 5761832"/>
                <a:gd name="connsiteY12-918" fmla="*/ 271463 h 559049"/>
                <a:gd name="connsiteX13-919" fmla="*/ 793 w 5761832"/>
                <a:gd name="connsiteY13-920" fmla="*/ 7938 h 5590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111" y="connsiteY11-112"/>
                </a:cxn>
                <a:cxn ang="0">
                  <a:pos x="connsiteX12-501" y="connsiteY12-502"/>
                </a:cxn>
                <a:cxn ang="0">
                  <a:pos x="connsiteX13-555" y="connsiteY13-556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>
              <a:solidFill>
                <a:srgbClr val="CBA0E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0" name="Group 8"/>
          <p:cNvGrpSpPr/>
          <p:nvPr/>
        </p:nvGrpSpPr>
        <p:grpSpPr bwMode="auto">
          <a:xfrm>
            <a:off x="4208179" y="126287"/>
            <a:ext cx="3082859" cy="1219200"/>
            <a:chOff x="2530645" y="1066800"/>
            <a:chExt cx="4651820" cy="1220177"/>
          </a:xfrm>
        </p:grpSpPr>
        <p:pic>
          <p:nvPicPr>
            <p:cNvPr id="11" name="Picture 4" descr="C:\Users\dell\Desktop\Icon sale page\Icon tĩnh\200wide.jp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59"/>
            <a:stretch>
              <a:fillRect/>
            </a:stretch>
          </p:blipFill>
          <p:spPr bwMode="auto">
            <a:xfrm flipH="1">
              <a:off x="2631272" y="2040885"/>
              <a:ext cx="3744118" cy="246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0"/>
            <p:cNvGrpSpPr/>
            <p:nvPr/>
          </p:nvGrpSpPr>
          <p:grpSpPr bwMode="auto">
            <a:xfrm>
              <a:off x="2530645" y="1066800"/>
              <a:ext cx="4651820" cy="1011238"/>
              <a:chOff x="2671148" y="1311915"/>
              <a:chExt cx="3938587" cy="1011238"/>
            </a:xfrm>
          </p:grpSpPr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71148" y="1311915"/>
                <a:ext cx="3938587" cy="1011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Rounded Rectangle 13"/>
              <p:cNvSpPr/>
              <p:nvPr/>
            </p:nvSpPr>
            <p:spPr>
              <a:xfrm>
                <a:off x="2762555" y="1386588"/>
                <a:ext cx="3777280" cy="861115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4344163" y="306092"/>
            <a:ext cx="29322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 smtClean="0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GUESSING</a:t>
            </a:r>
            <a:endParaRPr lang="en-US" sz="4000" b="1" dirty="0">
              <a:solidFill>
                <a:srgbClr val="996633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0469" y="5125883"/>
            <a:ext cx="9036718" cy="1538963"/>
          </a:xfrm>
          <a:prstGeom prst="rect">
            <a:avLst/>
          </a:prstGeom>
          <a:gradFill flip="none" rotWithShape="1">
            <a:gsLst>
              <a:gs pos="0">
                <a:srgbClr val="EEEBE6">
                  <a:shade val="30000"/>
                  <a:satMod val="115000"/>
                  <a:alpha val="0"/>
                  <a:lumMod val="48000"/>
                  <a:lumOff val="52000"/>
                </a:srgbClr>
              </a:gs>
              <a:gs pos="25000">
                <a:srgbClr val="E7E2E5">
                  <a:lumMod val="63000"/>
                  <a:lumOff val="37000"/>
                </a:srgbClr>
              </a:gs>
              <a:gs pos="50000">
                <a:srgbClr val="EEE6EB"/>
              </a:gs>
              <a:gs pos="97917">
                <a:srgbClr val="EEEBE6">
                  <a:shade val="100000"/>
                  <a:satMod val="115000"/>
                  <a:lumMod val="100000"/>
                  <a:alpha val="0"/>
                </a:srgbClr>
              </a:gs>
              <a:gs pos="85000">
                <a:srgbClr val="EEEBE6">
                  <a:shade val="100000"/>
                  <a:satMod val="115000"/>
                  <a:alpha val="52000"/>
                  <a:lumMod val="93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0934" y="1534983"/>
            <a:ext cx="9036718" cy="1449902"/>
          </a:xfrm>
          <a:prstGeom prst="rect">
            <a:avLst/>
          </a:prstGeom>
          <a:gradFill flip="none" rotWithShape="1">
            <a:gsLst>
              <a:gs pos="0">
                <a:srgbClr val="EEEBE6">
                  <a:shade val="30000"/>
                  <a:satMod val="115000"/>
                  <a:alpha val="0"/>
                  <a:lumMod val="48000"/>
                  <a:lumOff val="52000"/>
                </a:srgbClr>
              </a:gs>
              <a:gs pos="25000">
                <a:srgbClr val="E7E2E5">
                  <a:lumMod val="63000"/>
                  <a:lumOff val="37000"/>
                </a:srgbClr>
              </a:gs>
              <a:gs pos="50000">
                <a:srgbClr val="EEE6EB"/>
              </a:gs>
              <a:gs pos="97917">
                <a:srgbClr val="EEEBE6">
                  <a:shade val="100000"/>
                  <a:satMod val="115000"/>
                  <a:lumMod val="100000"/>
                  <a:alpha val="0"/>
                </a:srgbClr>
              </a:gs>
              <a:gs pos="85000">
                <a:srgbClr val="EEEBE6">
                  <a:shade val="100000"/>
                  <a:satMod val="115000"/>
                  <a:alpha val="52000"/>
                  <a:lumMod val="93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95776" y="3424442"/>
            <a:ext cx="9036718" cy="1351740"/>
          </a:xfrm>
          <a:prstGeom prst="rect">
            <a:avLst/>
          </a:prstGeom>
          <a:gradFill flip="none" rotWithShape="1">
            <a:gsLst>
              <a:gs pos="0">
                <a:srgbClr val="EEEBE6">
                  <a:shade val="30000"/>
                  <a:satMod val="115000"/>
                  <a:alpha val="0"/>
                  <a:lumMod val="48000"/>
                  <a:lumOff val="52000"/>
                </a:srgbClr>
              </a:gs>
              <a:gs pos="25000">
                <a:srgbClr val="E7E2E5">
                  <a:lumMod val="63000"/>
                  <a:lumOff val="37000"/>
                </a:srgbClr>
              </a:gs>
              <a:gs pos="50000">
                <a:srgbClr val="EEE6EB"/>
              </a:gs>
              <a:gs pos="97917">
                <a:srgbClr val="EEEBE6">
                  <a:shade val="100000"/>
                  <a:satMod val="115000"/>
                  <a:lumMod val="100000"/>
                  <a:alpha val="0"/>
                </a:srgbClr>
              </a:gs>
              <a:gs pos="85000">
                <a:srgbClr val="EEEBE6">
                  <a:shade val="100000"/>
                  <a:satMod val="115000"/>
                  <a:alpha val="52000"/>
                  <a:lumMod val="93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2050054" y="5017022"/>
            <a:ext cx="1712913" cy="108861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-1" fmla="*/ 1712118 w 1712118"/>
              <a:gd name="connsiteY0-2" fmla="*/ 188119 h 197644"/>
              <a:gd name="connsiteX1-3" fmla="*/ 1566862 w 1712118"/>
              <a:gd name="connsiteY1-4" fmla="*/ 195263 h 197644"/>
              <a:gd name="connsiteX2-5" fmla="*/ 0 w 1712118"/>
              <a:gd name="connsiteY2-6" fmla="*/ 197644 h 197644"/>
              <a:gd name="connsiteX3-7" fmla="*/ 159543 w 1712118"/>
              <a:gd name="connsiteY3-8" fmla="*/ 0 h 197644"/>
              <a:gd name="connsiteX4-9" fmla="*/ 1588293 w 1712118"/>
              <a:gd name="connsiteY4-10" fmla="*/ 4763 h 197644"/>
              <a:gd name="connsiteX5-11" fmla="*/ 1712118 w 1712118"/>
              <a:gd name="connsiteY5-12" fmla="*/ 188119 h 197644"/>
              <a:gd name="connsiteX0-13" fmla="*/ 1712118 w 1712118"/>
              <a:gd name="connsiteY0-14" fmla="*/ 188291 h 197816"/>
              <a:gd name="connsiteX1-15" fmla="*/ 1566862 w 1712118"/>
              <a:gd name="connsiteY1-16" fmla="*/ 195435 h 197816"/>
              <a:gd name="connsiteX2-17" fmla="*/ 0 w 1712118"/>
              <a:gd name="connsiteY2-18" fmla="*/ 197816 h 197816"/>
              <a:gd name="connsiteX3-19" fmla="*/ 159543 w 1712118"/>
              <a:gd name="connsiteY3-20" fmla="*/ 172 h 197816"/>
              <a:gd name="connsiteX4-21" fmla="*/ 1588293 w 1712118"/>
              <a:gd name="connsiteY4-22" fmla="*/ 4935 h 197816"/>
              <a:gd name="connsiteX5-23" fmla="*/ 1712118 w 1712118"/>
              <a:gd name="connsiteY5-24" fmla="*/ 188291 h 197816"/>
              <a:gd name="connsiteX0-25" fmla="*/ 1712118 w 1712118"/>
              <a:gd name="connsiteY0-26" fmla="*/ 188291 h 197816"/>
              <a:gd name="connsiteX1-27" fmla="*/ 1566862 w 1712118"/>
              <a:gd name="connsiteY1-28" fmla="*/ 195435 h 197816"/>
              <a:gd name="connsiteX2-29" fmla="*/ 0 w 1712118"/>
              <a:gd name="connsiteY2-30" fmla="*/ 197816 h 197816"/>
              <a:gd name="connsiteX3-31" fmla="*/ 159543 w 1712118"/>
              <a:gd name="connsiteY3-32" fmla="*/ 172 h 197816"/>
              <a:gd name="connsiteX4-33" fmla="*/ 1588293 w 1712118"/>
              <a:gd name="connsiteY4-34" fmla="*/ 4935 h 197816"/>
              <a:gd name="connsiteX5-35" fmla="*/ 1712118 w 1712118"/>
              <a:gd name="connsiteY5-36" fmla="*/ 188291 h 197816"/>
              <a:gd name="connsiteX0-37" fmla="*/ 1712118 w 1712118"/>
              <a:gd name="connsiteY0-38" fmla="*/ 188291 h 197816"/>
              <a:gd name="connsiteX1-39" fmla="*/ 1566862 w 1712118"/>
              <a:gd name="connsiteY1-40" fmla="*/ 195435 h 197816"/>
              <a:gd name="connsiteX2-41" fmla="*/ 0 w 1712118"/>
              <a:gd name="connsiteY2-42" fmla="*/ 197816 h 197816"/>
              <a:gd name="connsiteX3-43" fmla="*/ 159543 w 1712118"/>
              <a:gd name="connsiteY3-44" fmla="*/ 172 h 197816"/>
              <a:gd name="connsiteX4-45" fmla="*/ 1588293 w 1712118"/>
              <a:gd name="connsiteY4-46" fmla="*/ 4935 h 197816"/>
              <a:gd name="connsiteX5-47" fmla="*/ 1712118 w 1712118"/>
              <a:gd name="connsiteY5-48" fmla="*/ 188291 h 197816"/>
              <a:gd name="connsiteX0-49" fmla="*/ 1712118 w 1712118"/>
              <a:gd name="connsiteY0-50" fmla="*/ 195435 h 197816"/>
              <a:gd name="connsiteX1-51" fmla="*/ 1566862 w 1712118"/>
              <a:gd name="connsiteY1-52" fmla="*/ 195435 h 197816"/>
              <a:gd name="connsiteX2-53" fmla="*/ 0 w 1712118"/>
              <a:gd name="connsiteY2-54" fmla="*/ 197816 h 197816"/>
              <a:gd name="connsiteX3-55" fmla="*/ 159543 w 1712118"/>
              <a:gd name="connsiteY3-56" fmla="*/ 172 h 197816"/>
              <a:gd name="connsiteX4-57" fmla="*/ 1588293 w 1712118"/>
              <a:gd name="connsiteY4-58" fmla="*/ 4935 h 197816"/>
              <a:gd name="connsiteX5-59" fmla="*/ 1712118 w 1712118"/>
              <a:gd name="connsiteY5-60" fmla="*/ 195435 h 197816"/>
              <a:gd name="connsiteX0-61" fmla="*/ 1712118 w 1712279"/>
              <a:gd name="connsiteY0-62" fmla="*/ 195435 h 197816"/>
              <a:gd name="connsiteX1-63" fmla="*/ 1566862 w 1712279"/>
              <a:gd name="connsiteY1-64" fmla="*/ 195435 h 197816"/>
              <a:gd name="connsiteX2-65" fmla="*/ 0 w 1712279"/>
              <a:gd name="connsiteY2-66" fmla="*/ 197816 h 197816"/>
              <a:gd name="connsiteX3-67" fmla="*/ 159543 w 1712279"/>
              <a:gd name="connsiteY3-68" fmla="*/ 172 h 197816"/>
              <a:gd name="connsiteX4-69" fmla="*/ 1588293 w 1712279"/>
              <a:gd name="connsiteY4-70" fmla="*/ 4935 h 197816"/>
              <a:gd name="connsiteX5-71" fmla="*/ 1712118 w 1712279"/>
              <a:gd name="connsiteY5-72" fmla="*/ 195435 h 197816"/>
              <a:gd name="connsiteX0-73" fmla="*/ 1712118 w 1712470"/>
              <a:gd name="connsiteY0-74" fmla="*/ 195435 h 197816"/>
              <a:gd name="connsiteX1-75" fmla="*/ 1566862 w 1712470"/>
              <a:gd name="connsiteY1-76" fmla="*/ 195435 h 197816"/>
              <a:gd name="connsiteX2-77" fmla="*/ 0 w 1712470"/>
              <a:gd name="connsiteY2-78" fmla="*/ 197816 h 197816"/>
              <a:gd name="connsiteX3-79" fmla="*/ 159543 w 1712470"/>
              <a:gd name="connsiteY3-80" fmla="*/ 172 h 197816"/>
              <a:gd name="connsiteX4-81" fmla="*/ 1588293 w 1712470"/>
              <a:gd name="connsiteY4-82" fmla="*/ 4935 h 197816"/>
              <a:gd name="connsiteX5-83" fmla="*/ 1712118 w 1712470"/>
              <a:gd name="connsiteY5-84" fmla="*/ 195435 h 1978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266568"/>
              </a:gs>
              <a:gs pos="100000">
                <a:srgbClr val="3296A0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 flipV="1">
            <a:off x="2050054" y="6664845"/>
            <a:ext cx="1712913" cy="98426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-1" fmla="*/ 1712118 w 1712118"/>
              <a:gd name="connsiteY0-2" fmla="*/ 188119 h 197644"/>
              <a:gd name="connsiteX1-3" fmla="*/ 1566862 w 1712118"/>
              <a:gd name="connsiteY1-4" fmla="*/ 195263 h 197644"/>
              <a:gd name="connsiteX2-5" fmla="*/ 0 w 1712118"/>
              <a:gd name="connsiteY2-6" fmla="*/ 197644 h 197644"/>
              <a:gd name="connsiteX3-7" fmla="*/ 159543 w 1712118"/>
              <a:gd name="connsiteY3-8" fmla="*/ 0 h 197644"/>
              <a:gd name="connsiteX4-9" fmla="*/ 1588293 w 1712118"/>
              <a:gd name="connsiteY4-10" fmla="*/ 4763 h 197644"/>
              <a:gd name="connsiteX5-11" fmla="*/ 1712118 w 1712118"/>
              <a:gd name="connsiteY5-12" fmla="*/ 188119 h 197644"/>
              <a:gd name="connsiteX0-13" fmla="*/ 1712118 w 1712118"/>
              <a:gd name="connsiteY0-14" fmla="*/ 188291 h 197816"/>
              <a:gd name="connsiteX1-15" fmla="*/ 1566862 w 1712118"/>
              <a:gd name="connsiteY1-16" fmla="*/ 195435 h 197816"/>
              <a:gd name="connsiteX2-17" fmla="*/ 0 w 1712118"/>
              <a:gd name="connsiteY2-18" fmla="*/ 197816 h 197816"/>
              <a:gd name="connsiteX3-19" fmla="*/ 159543 w 1712118"/>
              <a:gd name="connsiteY3-20" fmla="*/ 172 h 197816"/>
              <a:gd name="connsiteX4-21" fmla="*/ 1588293 w 1712118"/>
              <a:gd name="connsiteY4-22" fmla="*/ 4935 h 197816"/>
              <a:gd name="connsiteX5-23" fmla="*/ 1712118 w 1712118"/>
              <a:gd name="connsiteY5-24" fmla="*/ 188291 h 197816"/>
              <a:gd name="connsiteX0-25" fmla="*/ 1712118 w 1712118"/>
              <a:gd name="connsiteY0-26" fmla="*/ 188291 h 197816"/>
              <a:gd name="connsiteX1-27" fmla="*/ 1566862 w 1712118"/>
              <a:gd name="connsiteY1-28" fmla="*/ 195435 h 197816"/>
              <a:gd name="connsiteX2-29" fmla="*/ 0 w 1712118"/>
              <a:gd name="connsiteY2-30" fmla="*/ 197816 h 197816"/>
              <a:gd name="connsiteX3-31" fmla="*/ 159543 w 1712118"/>
              <a:gd name="connsiteY3-32" fmla="*/ 172 h 197816"/>
              <a:gd name="connsiteX4-33" fmla="*/ 1588293 w 1712118"/>
              <a:gd name="connsiteY4-34" fmla="*/ 4935 h 197816"/>
              <a:gd name="connsiteX5-35" fmla="*/ 1712118 w 1712118"/>
              <a:gd name="connsiteY5-36" fmla="*/ 188291 h 197816"/>
              <a:gd name="connsiteX0-37" fmla="*/ 1712118 w 1712118"/>
              <a:gd name="connsiteY0-38" fmla="*/ 188291 h 197816"/>
              <a:gd name="connsiteX1-39" fmla="*/ 1566862 w 1712118"/>
              <a:gd name="connsiteY1-40" fmla="*/ 195435 h 197816"/>
              <a:gd name="connsiteX2-41" fmla="*/ 0 w 1712118"/>
              <a:gd name="connsiteY2-42" fmla="*/ 197816 h 197816"/>
              <a:gd name="connsiteX3-43" fmla="*/ 159543 w 1712118"/>
              <a:gd name="connsiteY3-44" fmla="*/ 172 h 197816"/>
              <a:gd name="connsiteX4-45" fmla="*/ 1588293 w 1712118"/>
              <a:gd name="connsiteY4-46" fmla="*/ 4935 h 197816"/>
              <a:gd name="connsiteX5-47" fmla="*/ 1712118 w 1712118"/>
              <a:gd name="connsiteY5-48" fmla="*/ 188291 h 197816"/>
              <a:gd name="connsiteX0-49" fmla="*/ 1712118 w 1712118"/>
              <a:gd name="connsiteY0-50" fmla="*/ 195435 h 197816"/>
              <a:gd name="connsiteX1-51" fmla="*/ 1566862 w 1712118"/>
              <a:gd name="connsiteY1-52" fmla="*/ 195435 h 197816"/>
              <a:gd name="connsiteX2-53" fmla="*/ 0 w 1712118"/>
              <a:gd name="connsiteY2-54" fmla="*/ 197816 h 197816"/>
              <a:gd name="connsiteX3-55" fmla="*/ 159543 w 1712118"/>
              <a:gd name="connsiteY3-56" fmla="*/ 172 h 197816"/>
              <a:gd name="connsiteX4-57" fmla="*/ 1588293 w 1712118"/>
              <a:gd name="connsiteY4-58" fmla="*/ 4935 h 197816"/>
              <a:gd name="connsiteX5-59" fmla="*/ 1712118 w 1712118"/>
              <a:gd name="connsiteY5-60" fmla="*/ 195435 h 197816"/>
              <a:gd name="connsiteX0-61" fmla="*/ 1712118 w 1712279"/>
              <a:gd name="connsiteY0-62" fmla="*/ 195435 h 197816"/>
              <a:gd name="connsiteX1-63" fmla="*/ 1566862 w 1712279"/>
              <a:gd name="connsiteY1-64" fmla="*/ 195435 h 197816"/>
              <a:gd name="connsiteX2-65" fmla="*/ 0 w 1712279"/>
              <a:gd name="connsiteY2-66" fmla="*/ 197816 h 197816"/>
              <a:gd name="connsiteX3-67" fmla="*/ 159543 w 1712279"/>
              <a:gd name="connsiteY3-68" fmla="*/ 172 h 197816"/>
              <a:gd name="connsiteX4-69" fmla="*/ 1588293 w 1712279"/>
              <a:gd name="connsiteY4-70" fmla="*/ 4935 h 197816"/>
              <a:gd name="connsiteX5-71" fmla="*/ 1712118 w 1712279"/>
              <a:gd name="connsiteY5-72" fmla="*/ 195435 h 197816"/>
              <a:gd name="connsiteX0-73" fmla="*/ 1712118 w 1712470"/>
              <a:gd name="connsiteY0-74" fmla="*/ 195435 h 197816"/>
              <a:gd name="connsiteX1-75" fmla="*/ 1566862 w 1712470"/>
              <a:gd name="connsiteY1-76" fmla="*/ 195435 h 197816"/>
              <a:gd name="connsiteX2-77" fmla="*/ 0 w 1712470"/>
              <a:gd name="connsiteY2-78" fmla="*/ 197816 h 197816"/>
              <a:gd name="connsiteX3-79" fmla="*/ 159543 w 1712470"/>
              <a:gd name="connsiteY3-80" fmla="*/ 172 h 197816"/>
              <a:gd name="connsiteX4-81" fmla="*/ 1588293 w 1712470"/>
              <a:gd name="connsiteY4-82" fmla="*/ 4935 h 197816"/>
              <a:gd name="connsiteX5-83" fmla="*/ 1712118 w 1712470"/>
              <a:gd name="connsiteY5-84" fmla="*/ 195435 h 1978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266568"/>
              </a:gs>
              <a:gs pos="99000">
                <a:srgbClr val="3296A0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2048466" y="5017021"/>
            <a:ext cx="1651000" cy="1746250"/>
          </a:xfrm>
          <a:custGeom>
            <a:avLst/>
            <a:gdLst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7620 w 1645920"/>
              <a:gd name="connsiteY2" fmla="*/ 205740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-1" fmla="*/ 1638300 w 1645920"/>
              <a:gd name="connsiteY0-2" fmla="*/ 0 h 1752600"/>
              <a:gd name="connsiteX1-3" fmla="*/ 182880 w 1645920"/>
              <a:gd name="connsiteY1-4" fmla="*/ 15240 h 1752600"/>
              <a:gd name="connsiteX2-5" fmla="*/ 476 w 1645920"/>
              <a:gd name="connsiteY2-6" fmla="*/ 203358 h 1752600"/>
              <a:gd name="connsiteX3-7" fmla="*/ 0 w 1645920"/>
              <a:gd name="connsiteY3-8" fmla="*/ 1478280 h 1752600"/>
              <a:gd name="connsiteX4-9" fmla="*/ 243840 w 1645920"/>
              <a:gd name="connsiteY4-10" fmla="*/ 1752600 h 1752600"/>
              <a:gd name="connsiteX5-11" fmla="*/ 1645920 w 1645920"/>
              <a:gd name="connsiteY5-12" fmla="*/ 1737360 h 1752600"/>
              <a:gd name="connsiteX6-13" fmla="*/ 1546860 w 1645920"/>
              <a:gd name="connsiteY6-14" fmla="*/ 1417320 h 1752600"/>
              <a:gd name="connsiteX7-15" fmla="*/ 1569720 w 1645920"/>
              <a:gd name="connsiteY7-16" fmla="*/ 251460 h 1752600"/>
              <a:gd name="connsiteX8-17" fmla="*/ 1638300 w 1645920"/>
              <a:gd name="connsiteY8-18" fmla="*/ 0 h 1752600"/>
              <a:gd name="connsiteX0-19" fmla="*/ 1638300 w 1645920"/>
              <a:gd name="connsiteY0-20" fmla="*/ 0 h 1752600"/>
              <a:gd name="connsiteX1-21" fmla="*/ 182880 w 1645920"/>
              <a:gd name="connsiteY1-22" fmla="*/ 15240 h 1752600"/>
              <a:gd name="connsiteX2-23" fmla="*/ 476 w 1645920"/>
              <a:gd name="connsiteY2-24" fmla="*/ 203358 h 1752600"/>
              <a:gd name="connsiteX3-25" fmla="*/ 0 w 1645920"/>
              <a:gd name="connsiteY3-26" fmla="*/ 1478280 h 1752600"/>
              <a:gd name="connsiteX4-27" fmla="*/ 243840 w 1645920"/>
              <a:gd name="connsiteY4-28" fmla="*/ 1752600 h 1752600"/>
              <a:gd name="connsiteX5-29" fmla="*/ 1645920 w 1645920"/>
              <a:gd name="connsiteY5-30" fmla="*/ 1737360 h 1752600"/>
              <a:gd name="connsiteX6-31" fmla="*/ 1546860 w 1645920"/>
              <a:gd name="connsiteY6-32" fmla="*/ 1417320 h 1752600"/>
              <a:gd name="connsiteX7-33" fmla="*/ 1569720 w 1645920"/>
              <a:gd name="connsiteY7-34" fmla="*/ 251460 h 1752600"/>
              <a:gd name="connsiteX8-35" fmla="*/ 1638300 w 1645920"/>
              <a:gd name="connsiteY8-36" fmla="*/ 0 h 1752600"/>
              <a:gd name="connsiteX0-37" fmla="*/ 1638300 w 1645920"/>
              <a:gd name="connsiteY0-38" fmla="*/ 0 h 1752600"/>
              <a:gd name="connsiteX1-39" fmla="*/ 182880 w 1645920"/>
              <a:gd name="connsiteY1-40" fmla="*/ 15240 h 1752600"/>
              <a:gd name="connsiteX2-41" fmla="*/ 476 w 1645920"/>
              <a:gd name="connsiteY2-42" fmla="*/ 203358 h 1752600"/>
              <a:gd name="connsiteX3-43" fmla="*/ 0 w 1645920"/>
              <a:gd name="connsiteY3-44" fmla="*/ 1478280 h 1752600"/>
              <a:gd name="connsiteX4-45" fmla="*/ 243840 w 1645920"/>
              <a:gd name="connsiteY4-46" fmla="*/ 1752600 h 1752600"/>
              <a:gd name="connsiteX5-47" fmla="*/ 1645920 w 1645920"/>
              <a:gd name="connsiteY5-48" fmla="*/ 1737360 h 1752600"/>
              <a:gd name="connsiteX6-49" fmla="*/ 1546860 w 1645920"/>
              <a:gd name="connsiteY6-50" fmla="*/ 1417320 h 1752600"/>
              <a:gd name="connsiteX7-51" fmla="*/ 1569720 w 1645920"/>
              <a:gd name="connsiteY7-52" fmla="*/ 251460 h 1752600"/>
              <a:gd name="connsiteX8-53" fmla="*/ 1638300 w 1645920"/>
              <a:gd name="connsiteY8-54" fmla="*/ 0 h 1752600"/>
              <a:gd name="connsiteX0-55" fmla="*/ 1638300 w 1645920"/>
              <a:gd name="connsiteY0-56" fmla="*/ 0 h 1752600"/>
              <a:gd name="connsiteX1-57" fmla="*/ 182880 w 1645920"/>
              <a:gd name="connsiteY1-58" fmla="*/ 15240 h 1752600"/>
              <a:gd name="connsiteX2-59" fmla="*/ 476 w 1645920"/>
              <a:gd name="connsiteY2-60" fmla="*/ 203358 h 1752600"/>
              <a:gd name="connsiteX3-61" fmla="*/ 0 w 1645920"/>
              <a:gd name="connsiteY3-62" fmla="*/ 1478280 h 1752600"/>
              <a:gd name="connsiteX4-63" fmla="*/ 243840 w 1645920"/>
              <a:gd name="connsiteY4-64" fmla="*/ 1752600 h 1752600"/>
              <a:gd name="connsiteX5-65" fmla="*/ 1645920 w 1645920"/>
              <a:gd name="connsiteY5-66" fmla="*/ 1737360 h 1752600"/>
              <a:gd name="connsiteX6-67" fmla="*/ 1546860 w 1645920"/>
              <a:gd name="connsiteY6-68" fmla="*/ 1417320 h 1752600"/>
              <a:gd name="connsiteX7-69" fmla="*/ 1569720 w 1645920"/>
              <a:gd name="connsiteY7-70" fmla="*/ 251460 h 1752600"/>
              <a:gd name="connsiteX8-71" fmla="*/ 1638300 w 1645920"/>
              <a:gd name="connsiteY8-72" fmla="*/ 0 h 1752600"/>
              <a:gd name="connsiteX0-73" fmla="*/ 1638300 w 1645920"/>
              <a:gd name="connsiteY0-74" fmla="*/ 0 h 1752600"/>
              <a:gd name="connsiteX1-75" fmla="*/ 182880 w 1645920"/>
              <a:gd name="connsiteY1-76" fmla="*/ 15240 h 1752600"/>
              <a:gd name="connsiteX2-77" fmla="*/ 476 w 1645920"/>
              <a:gd name="connsiteY2-78" fmla="*/ 203358 h 1752600"/>
              <a:gd name="connsiteX3-79" fmla="*/ 0 w 1645920"/>
              <a:gd name="connsiteY3-80" fmla="*/ 1478280 h 1752600"/>
              <a:gd name="connsiteX4-81" fmla="*/ 243840 w 1645920"/>
              <a:gd name="connsiteY4-82" fmla="*/ 1752600 h 1752600"/>
              <a:gd name="connsiteX5-83" fmla="*/ 1645920 w 1645920"/>
              <a:gd name="connsiteY5-84" fmla="*/ 1737360 h 1752600"/>
              <a:gd name="connsiteX6-85" fmla="*/ 1546860 w 1645920"/>
              <a:gd name="connsiteY6-86" fmla="*/ 1417320 h 1752600"/>
              <a:gd name="connsiteX7-87" fmla="*/ 1569720 w 1645920"/>
              <a:gd name="connsiteY7-88" fmla="*/ 251460 h 1752600"/>
              <a:gd name="connsiteX8-89" fmla="*/ 1638300 w 1645920"/>
              <a:gd name="connsiteY8-90" fmla="*/ 0 h 1752600"/>
              <a:gd name="connsiteX0-91" fmla="*/ 1638300 w 1645920"/>
              <a:gd name="connsiteY0-92" fmla="*/ 0 h 1752600"/>
              <a:gd name="connsiteX1-93" fmla="*/ 254318 w 1645920"/>
              <a:gd name="connsiteY1-94" fmla="*/ 17622 h 1752600"/>
              <a:gd name="connsiteX2-95" fmla="*/ 476 w 1645920"/>
              <a:gd name="connsiteY2-96" fmla="*/ 203358 h 1752600"/>
              <a:gd name="connsiteX3-97" fmla="*/ 0 w 1645920"/>
              <a:gd name="connsiteY3-98" fmla="*/ 1478280 h 1752600"/>
              <a:gd name="connsiteX4-99" fmla="*/ 243840 w 1645920"/>
              <a:gd name="connsiteY4-100" fmla="*/ 1752600 h 1752600"/>
              <a:gd name="connsiteX5-101" fmla="*/ 1645920 w 1645920"/>
              <a:gd name="connsiteY5-102" fmla="*/ 1737360 h 1752600"/>
              <a:gd name="connsiteX6-103" fmla="*/ 1546860 w 1645920"/>
              <a:gd name="connsiteY6-104" fmla="*/ 1417320 h 1752600"/>
              <a:gd name="connsiteX7-105" fmla="*/ 1569720 w 1645920"/>
              <a:gd name="connsiteY7-106" fmla="*/ 251460 h 1752600"/>
              <a:gd name="connsiteX8-107" fmla="*/ 1638300 w 1645920"/>
              <a:gd name="connsiteY8-108" fmla="*/ 0 h 1752600"/>
              <a:gd name="connsiteX0-109" fmla="*/ 1638340 w 1645960"/>
              <a:gd name="connsiteY0-110" fmla="*/ 0 h 1752600"/>
              <a:gd name="connsiteX1-111" fmla="*/ 254358 w 1645960"/>
              <a:gd name="connsiteY1-112" fmla="*/ 17622 h 1752600"/>
              <a:gd name="connsiteX2-113" fmla="*/ 516 w 1645960"/>
              <a:gd name="connsiteY2-114" fmla="*/ 203358 h 1752600"/>
              <a:gd name="connsiteX3-115" fmla="*/ 40 w 1645960"/>
              <a:gd name="connsiteY3-116" fmla="*/ 1478280 h 1752600"/>
              <a:gd name="connsiteX4-117" fmla="*/ 243880 w 1645960"/>
              <a:gd name="connsiteY4-118" fmla="*/ 1752600 h 1752600"/>
              <a:gd name="connsiteX5-119" fmla="*/ 1645960 w 1645960"/>
              <a:gd name="connsiteY5-120" fmla="*/ 1737360 h 1752600"/>
              <a:gd name="connsiteX6-121" fmla="*/ 1546900 w 1645960"/>
              <a:gd name="connsiteY6-122" fmla="*/ 1417320 h 1752600"/>
              <a:gd name="connsiteX7-123" fmla="*/ 1569760 w 1645960"/>
              <a:gd name="connsiteY7-124" fmla="*/ 251460 h 1752600"/>
              <a:gd name="connsiteX8-125" fmla="*/ 1638340 w 1645960"/>
              <a:gd name="connsiteY8-126" fmla="*/ 0 h 1752600"/>
              <a:gd name="connsiteX0-127" fmla="*/ 1638340 w 1645960"/>
              <a:gd name="connsiteY0-128" fmla="*/ 0 h 1752600"/>
              <a:gd name="connsiteX1-129" fmla="*/ 254358 w 1645960"/>
              <a:gd name="connsiteY1-130" fmla="*/ 10478 h 1752600"/>
              <a:gd name="connsiteX2-131" fmla="*/ 516 w 1645960"/>
              <a:gd name="connsiteY2-132" fmla="*/ 203358 h 1752600"/>
              <a:gd name="connsiteX3-133" fmla="*/ 40 w 1645960"/>
              <a:gd name="connsiteY3-134" fmla="*/ 1478280 h 1752600"/>
              <a:gd name="connsiteX4-135" fmla="*/ 243880 w 1645960"/>
              <a:gd name="connsiteY4-136" fmla="*/ 1752600 h 1752600"/>
              <a:gd name="connsiteX5-137" fmla="*/ 1645960 w 1645960"/>
              <a:gd name="connsiteY5-138" fmla="*/ 1737360 h 1752600"/>
              <a:gd name="connsiteX6-139" fmla="*/ 1546900 w 1645960"/>
              <a:gd name="connsiteY6-140" fmla="*/ 1417320 h 1752600"/>
              <a:gd name="connsiteX7-141" fmla="*/ 1569760 w 1645960"/>
              <a:gd name="connsiteY7-142" fmla="*/ 251460 h 1752600"/>
              <a:gd name="connsiteX8-143" fmla="*/ 1638340 w 1645960"/>
              <a:gd name="connsiteY8-144" fmla="*/ 0 h 1752600"/>
              <a:gd name="connsiteX0-145" fmla="*/ 1638300 w 1645920"/>
              <a:gd name="connsiteY0-146" fmla="*/ 0 h 1752600"/>
              <a:gd name="connsiteX1-147" fmla="*/ 254318 w 1645920"/>
              <a:gd name="connsiteY1-148" fmla="*/ 10478 h 1752600"/>
              <a:gd name="connsiteX2-149" fmla="*/ 476 w 1645920"/>
              <a:gd name="connsiteY2-150" fmla="*/ 203358 h 1752600"/>
              <a:gd name="connsiteX3-151" fmla="*/ 0 w 1645920"/>
              <a:gd name="connsiteY3-152" fmla="*/ 1478280 h 1752600"/>
              <a:gd name="connsiteX4-153" fmla="*/ 243840 w 1645920"/>
              <a:gd name="connsiteY4-154" fmla="*/ 1752600 h 1752600"/>
              <a:gd name="connsiteX5-155" fmla="*/ 1645920 w 1645920"/>
              <a:gd name="connsiteY5-156" fmla="*/ 1737360 h 1752600"/>
              <a:gd name="connsiteX6-157" fmla="*/ 1546860 w 1645920"/>
              <a:gd name="connsiteY6-158" fmla="*/ 1417320 h 1752600"/>
              <a:gd name="connsiteX7-159" fmla="*/ 1569720 w 1645920"/>
              <a:gd name="connsiteY7-160" fmla="*/ 251460 h 1752600"/>
              <a:gd name="connsiteX8-161" fmla="*/ 1638300 w 1645920"/>
              <a:gd name="connsiteY8-162" fmla="*/ 0 h 1752600"/>
              <a:gd name="connsiteX0-163" fmla="*/ 1638300 w 1645920"/>
              <a:gd name="connsiteY0-164" fmla="*/ 0 h 1752600"/>
              <a:gd name="connsiteX1-165" fmla="*/ 254318 w 1645920"/>
              <a:gd name="connsiteY1-166" fmla="*/ 10478 h 1752600"/>
              <a:gd name="connsiteX2-167" fmla="*/ 476 w 1645920"/>
              <a:gd name="connsiteY2-168" fmla="*/ 203358 h 1752600"/>
              <a:gd name="connsiteX3-169" fmla="*/ 0 w 1645920"/>
              <a:gd name="connsiteY3-170" fmla="*/ 1478280 h 1752600"/>
              <a:gd name="connsiteX4-171" fmla="*/ 243840 w 1645920"/>
              <a:gd name="connsiteY4-172" fmla="*/ 1752600 h 1752600"/>
              <a:gd name="connsiteX5-173" fmla="*/ 1645920 w 1645920"/>
              <a:gd name="connsiteY5-174" fmla="*/ 1737360 h 1752600"/>
              <a:gd name="connsiteX6-175" fmla="*/ 1546860 w 1645920"/>
              <a:gd name="connsiteY6-176" fmla="*/ 1417320 h 1752600"/>
              <a:gd name="connsiteX7-177" fmla="*/ 1569720 w 1645920"/>
              <a:gd name="connsiteY7-178" fmla="*/ 251460 h 1752600"/>
              <a:gd name="connsiteX8-179" fmla="*/ 1638300 w 1645920"/>
              <a:gd name="connsiteY8-180" fmla="*/ 0 h 1752600"/>
              <a:gd name="connsiteX0-181" fmla="*/ 1638300 w 1645920"/>
              <a:gd name="connsiteY0-182" fmla="*/ 0 h 1752600"/>
              <a:gd name="connsiteX1-183" fmla="*/ 290036 w 1645920"/>
              <a:gd name="connsiteY1-184" fmla="*/ 15240 h 1752600"/>
              <a:gd name="connsiteX2-185" fmla="*/ 476 w 1645920"/>
              <a:gd name="connsiteY2-186" fmla="*/ 203358 h 1752600"/>
              <a:gd name="connsiteX3-187" fmla="*/ 0 w 1645920"/>
              <a:gd name="connsiteY3-188" fmla="*/ 1478280 h 1752600"/>
              <a:gd name="connsiteX4-189" fmla="*/ 243840 w 1645920"/>
              <a:gd name="connsiteY4-190" fmla="*/ 1752600 h 1752600"/>
              <a:gd name="connsiteX5-191" fmla="*/ 1645920 w 1645920"/>
              <a:gd name="connsiteY5-192" fmla="*/ 1737360 h 1752600"/>
              <a:gd name="connsiteX6-193" fmla="*/ 1546860 w 1645920"/>
              <a:gd name="connsiteY6-194" fmla="*/ 1417320 h 1752600"/>
              <a:gd name="connsiteX7-195" fmla="*/ 1569720 w 1645920"/>
              <a:gd name="connsiteY7-196" fmla="*/ 251460 h 1752600"/>
              <a:gd name="connsiteX8-197" fmla="*/ 1638300 w 1645920"/>
              <a:gd name="connsiteY8-198" fmla="*/ 0 h 1752600"/>
              <a:gd name="connsiteX0-199" fmla="*/ 1638300 w 1645920"/>
              <a:gd name="connsiteY0-200" fmla="*/ 0 h 1752600"/>
              <a:gd name="connsiteX1-201" fmla="*/ 290036 w 1645920"/>
              <a:gd name="connsiteY1-202" fmla="*/ 15240 h 1752600"/>
              <a:gd name="connsiteX2-203" fmla="*/ 476 w 1645920"/>
              <a:gd name="connsiteY2-204" fmla="*/ 203358 h 1752600"/>
              <a:gd name="connsiteX3-205" fmla="*/ 0 w 1645920"/>
              <a:gd name="connsiteY3-206" fmla="*/ 1478280 h 1752600"/>
              <a:gd name="connsiteX4-207" fmla="*/ 243840 w 1645920"/>
              <a:gd name="connsiteY4-208" fmla="*/ 1752600 h 1752600"/>
              <a:gd name="connsiteX5-209" fmla="*/ 1645920 w 1645920"/>
              <a:gd name="connsiteY5-210" fmla="*/ 1737360 h 1752600"/>
              <a:gd name="connsiteX6-211" fmla="*/ 1546860 w 1645920"/>
              <a:gd name="connsiteY6-212" fmla="*/ 1417320 h 1752600"/>
              <a:gd name="connsiteX7-213" fmla="*/ 1569720 w 1645920"/>
              <a:gd name="connsiteY7-214" fmla="*/ 251460 h 1752600"/>
              <a:gd name="connsiteX8-215" fmla="*/ 1638300 w 1645920"/>
              <a:gd name="connsiteY8-216" fmla="*/ 0 h 1752600"/>
              <a:gd name="connsiteX0-217" fmla="*/ 1638300 w 1645920"/>
              <a:gd name="connsiteY0-218" fmla="*/ 0 h 1752600"/>
              <a:gd name="connsiteX1-219" fmla="*/ 290036 w 1645920"/>
              <a:gd name="connsiteY1-220" fmla="*/ 15240 h 1752600"/>
              <a:gd name="connsiteX2-221" fmla="*/ 476 w 1645920"/>
              <a:gd name="connsiteY2-222" fmla="*/ 203358 h 1752600"/>
              <a:gd name="connsiteX3-223" fmla="*/ 0 w 1645920"/>
              <a:gd name="connsiteY3-224" fmla="*/ 1478280 h 1752600"/>
              <a:gd name="connsiteX4-225" fmla="*/ 243840 w 1645920"/>
              <a:gd name="connsiteY4-226" fmla="*/ 1752600 h 1752600"/>
              <a:gd name="connsiteX5-227" fmla="*/ 1645920 w 1645920"/>
              <a:gd name="connsiteY5-228" fmla="*/ 1737360 h 1752600"/>
              <a:gd name="connsiteX6-229" fmla="*/ 1546860 w 1645920"/>
              <a:gd name="connsiteY6-230" fmla="*/ 1417320 h 1752600"/>
              <a:gd name="connsiteX7-231" fmla="*/ 1569720 w 1645920"/>
              <a:gd name="connsiteY7-232" fmla="*/ 251460 h 1752600"/>
              <a:gd name="connsiteX8-233" fmla="*/ 1638300 w 1645920"/>
              <a:gd name="connsiteY8-234" fmla="*/ 0 h 1752600"/>
              <a:gd name="connsiteX0-235" fmla="*/ 1638300 w 1645920"/>
              <a:gd name="connsiteY0-236" fmla="*/ 0 h 1752600"/>
              <a:gd name="connsiteX1-237" fmla="*/ 290036 w 1645920"/>
              <a:gd name="connsiteY1-238" fmla="*/ 15240 h 1752600"/>
              <a:gd name="connsiteX2-239" fmla="*/ 476 w 1645920"/>
              <a:gd name="connsiteY2-240" fmla="*/ 203358 h 1752600"/>
              <a:gd name="connsiteX3-241" fmla="*/ 0 w 1645920"/>
              <a:gd name="connsiteY3-242" fmla="*/ 1478280 h 1752600"/>
              <a:gd name="connsiteX4-243" fmla="*/ 243840 w 1645920"/>
              <a:gd name="connsiteY4-244" fmla="*/ 1752600 h 1752600"/>
              <a:gd name="connsiteX5-245" fmla="*/ 1645920 w 1645920"/>
              <a:gd name="connsiteY5-246" fmla="*/ 1737360 h 1752600"/>
              <a:gd name="connsiteX6-247" fmla="*/ 1546860 w 1645920"/>
              <a:gd name="connsiteY6-248" fmla="*/ 1417320 h 1752600"/>
              <a:gd name="connsiteX7-249" fmla="*/ 1569720 w 1645920"/>
              <a:gd name="connsiteY7-250" fmla="*/ 251460 h 1752600"/>
              <a:gd name="connsiteX8-251" fmla="*/ 1638300 w 1645920"/>
              <a:gd name="connsiteY8-252" fmla="*/ 0 h 1752600"/>
              <a:gd name="connsiteX0-253" fmla="*/ 1638300 w 1645920"/>
              <a:gd name="connsiteY0-254" fmla="*/ 0 h 1752600"/>
              <a:gd name="connsiteX1-255" fmla="*/ 294799 w 1645920"/>
              <a:gd name="connsiteY1-256" fmla="*/ 5715 h 1752600"/>
              <a:gd name="connsiteX2-257" fmla="*/ 476 w 1645920"/>
              <a:gd name="connsiteY2-258" fmla="*/ 203358 h 1752600"/>
              <a:gd name="connsiteX3-259" fmla="*/ 0 w 1645920"/>
              <a:gd name="connsiteY3-260" fmla="*/ 1478280 h 1752600"/>
              <a:gd name="connsiteX4-261" fmla="*/ 243840 w 1645920"/>
              <a:gd name="connsiteY4-262" fmla="*/ 1752600 h 1752600"/>
              <a:gd name="connsiteX5-263" fmla="*/ 1645920 w 1645920"/>
              <a:gd name="connsiteY5-264" fmla="*/ 1737360 h 1752600"/>
              <a:gd name="connsiteX6-265" fmla="*/ 1546860 w 1645920"/>
              <a:gd name="connsiteY6-266" fmla="*/ 1417320 h 1752600"/>
              <a:gd name="connsiteX7-267" fmla="*/ 1569720 w 1645920"/>
              <a:gd name="connsiteY7-268" fmla="*/ 251460 h 1752600"/>
              <a:gd name="connsiteX8-269" fmla="*/ 1638300 w 1645920"/>
              <a:gd name="connsiteY8-270" fmla="*/ 0 h 1752600"/>
              <a:gd name="connsiteX0-271" fmla="*/ 1638300 w 1645920"/>
              <a:gd name="connsiteY0-272" fmla="*/ 0 h 1752600"/>
              <a:gd name="connsiteX1-273" fmla="*/ 294799 w 1645920"/>
              <a:gd name="connsiteY1-274" fmla="*/ 5715 h 1752600"/>
              <a:gd name="connsiteX2-275" fmla="*/ 476 w 1645920"/>
              <a:gd name="connsiteY2-276" fmla="*/ 203358 h 1752600"/>
              <a:gd name="connsiteX3-277" fmla="*/ 0 w 1645920"/>
              <a:gd name="connsiteY3-278" fmla="*/ 1478280 h 1752600"/>
              <a:gd name="connsiteX4-279" fmla="*/ 243840 w 1645920"/>
              <a:gd name="connsiteY4-280" fmla="*/ 1752600 h 1752600"/>
              <a:gd name="connsiteX5-281" fmla="*/ 1645920 w 1645920"/>
              <a:gd name="connsiteY5-282" fmla="*/ 1737360 h 1752600"/>
              <a:gd name="connsiteX6-283" fmla="*/ 1546860 w 1645920"/>
              <a:gd name="connsiteY6-284" fmla="*/ 1417320 h 1752600"/>
              <a:gd name="connsiteX7-285" fmla="*/ 1569720 w 1645920"/>
              <a:gd name="connsiteY7-286" fmla="*/ 251460 h 1752600"/>
              <a:gd name="connsiteX8-287" fmla="*/ 1638300 w 1645920"/>
              <a:gd name="connsiteY8-288" fmla="*/ 0 h 1752600"/>
              <a:gd name="connsiteX0-289" fmla="*/ 1638300 w 1645920"/>
              <a:gd name="connsiteY0-290" fmla="*/ 0 h 1752600"/>
              <a:gd name="connsiteX1-291" fmla="*/ 294799 w 1645920"/>
              <a:gd name="connsiteY1-292" fmla="*/ 5715 h 1752600"/>
              <a:gd name="connsiteX2-293" fmla="*/ 476 w 1645920"/>
              <a:gd name="connsiteY2-294" fmla="*/ 203358 h 1752600"/>
              <a:gd name="connsiteX3-295" fmla="*/ 0 w 1645920"/>
              <a:gd name="connsiteY3-296" fmla="*/ 1478280 h 1752600"/>
              <a:gd name="connsiteX4-297" fmla="*/ 243840 w 1645920"/>
              <a:gd name="connsiteY4-298" fmla="*/ 1752600 h 1752600"/>
              <a:gd name="connsiteX5-299" fmla="*/ 1645920 w 1645920"/>
              <a:gd name="connsiteY5-300" fmla="*/ 1737360 h 1752600"/>
              <a:gd name="connsiteX6-301" fmla="*/ 1546860 w 1645920"/>
              <a:gd name="connsiteY6-302" fmla="*/ 1417320 h 1752600"/>
              <a:gd name="connsiteX7-303" fmla="*/ 1569720 w 1645920"/>
              <a:gd name="connsiteY7-304" fmla="*/ 251460 h 1752600"/>
              <a:gd name="connsiteX8-305" fmla="*/ 1638300 w 1645920"/>
              <a:gd name="connsiteY8-306" fmla="*/ 0 h 1752600"/>
              <a:gd name="connsiteX0-307" fmla="*/ 1643062 w 1645920"/>
              <a:gd name="connsiteY0-308" fmla="*/ 0 h 1747838"/>
              <a:gd name="connsiteX1-309" fmla="*/ 294799 w 1645920"/>
              <a:gd name="connsiteY1-310" fmla="*/ 953 h 1747838"/>
              <a:gd name="connsiteX2-311" fmla="*/ 476 w 1645920"/>
              <a:gd name="connsiteY2-312" fmla="*/ 198596 h 1747838"/>
              <a:gd name="connsiteX3-313" fmla="*/ 0 w 1645920"/>
              <a:gd name="connsiteY3-314" fmla="*/ 1473518 h 1747838"/>
              <a:gd name="connsiteX4-315" fmla="*/ 243840 w 1645920"/>
              <a:gd name="connsiteY4-316" fmla="*/ 1747838 h 1747838"/>
              <a:gd name="connsiteX5-317" fmla="*/ 1645920 w 1645920"/>
              <a:gd name="connsiteY5-318" fmla="*/ 1732598 h 1747838"/>
              <a:gd name="connsiteX6-319" fmla="*/ 1546860 w 1645920"/>
              <a:gd name="connsiteY6-320" fmla="*/ 1412558 h 1747838"/>
              <a:gd name="connsiteX7-321" fmla="*/ 1569720 w 1645920"/>
              <a:gd name="connsiteY7-322" fmla="*/ 246698 h 1747838"/>
              <a:gd name="connsiteX8-323" fmla="*/ 1643062 w 1645920"/>
              <a:gd name="connsiteY8-324" fmla="*/ 0 h 1747838"/>
              <a:gd name="connsiteX0-325" fmla="*/ 1643062 w 1645920"/>
              <a:gd name="connsiteY0-326" fmla="*/ 0 h 1747838"/>
              <a:gd name="connsiteX1-327" fmla="*/ 294799 w 1645920"/>
              <a:gd name="connsiteY1-328" fmla="*/ 953 h 1747838"/>
              <a:gd name="connsiteX2-329" fmla="*/ 476 w 1645920"/>
              <a:gd name="connsiteY2-330" fmla="*/ 198596 h 1747838"/>
              <a:gd name="connsiteX3-331" fmla="*/ 0 w 1645920"/>
              <a:gd name="connsiteY3-332" fmla="*/ 1473518 h 1747838"/>
              <a:gd name="connsiteX4-333" fmla="*/ 243840 w 1645920"/>
              <a:gd name="connsiteY4-334" fmla="*/ 1747838 h 1747838"/>
              <a:gd name="connsiteX5-335" fmla="*/ 1645920 w 1645920"/>
              <a:gd name="connsiteY5-336" fmla="*/ 1732598 h 1747838"/>
              <a:gd name="connsiteX6-337" fmla="*/ 1546860 w 1645920"/>
              <a:gd name="connsiteY6-338" fmla="*/ 1412558 h 1747838"/>
              <a:gd name="connsiteX7-339" fmla="*/ 1569720 w 1645920"/>
              <a:gd name="connsiteY7-340" fmla="*/ 246698 h 1747838"/>
              <a:gd name="connsiteX8-341" fmla="*/ 1643062 w 1645920"/>
              <a:gd name="connsiteY8-342" fmla="*/ 0 h 1747838"/>
              <a:gd name="connsiteX0-343" fmla="*/ 1643062 w 1645920"/>
              <a:gd name="connsiteY0-344" fmla="*/ 0 h 1747838"/>
              <a:gd name="connsiteX1-345" fmla="*/ 294799 w 1645920"/>
              <a:gd name="connsiteY1-346" fmla="*/ 953 h 1747838"/>
              <a:gd name="connsiteX2-347" fmla="*/ 476 w 1645920"/>
              <a:gd name="connsiteY2-348" fmla="*/ 198596 h 1747838"/>
              <a:gd name="connsiteX3-349" fmla="*/ 0 w 1645920"/>
              <a:gd name="connsiteY3-350" fmla="*/ 1473518 h 1747838"/>
              <a:gd name="connsiteX4-351" fmla="*/ 243840 w 1645920"/>
              <a:gd name="connsiteY4-352" fmla="*/ 1747838 h 1747838"/>
              <a:gd name="connsiteX5-353" fmla="*/ 1645920 w 1645920"/>
              <a:gd name="connsiteY5-354" fmla="*/ 1732598 h 1747838"/>
              <a:gd name="connsiteX6-355" fmla="*/ 1546860 w 1645920"/>
              <a:gd name="connsiteY6-356" fmla="*/ 1412558 h 1747838"/>
              <a:gd name="connsiteX7-357" fmla="*/ 1560195 w 1645920"/>
              <a:gd name="connsiteY7-358" fmla="*/ 337186 h 1747838"/>
              <a:gd name="connsiteX8-359" fmla="*/ 1643062 w 1645920"/>
              <a:gd name="connsiteY8-360" fmla="*/ 0 h 1747838"/>
              <a:gd name="connsiteX0-361" fmla="*/ 1643062 w 1645920"/>
              <a:gd name="connsiteY0-362" fmla="*/ 0 h 1747838"/>
              <a:gd name="connsiteX1-363" fmla="*/ 294799 w 1645920"/>
              <a:gd name="connsiteY1-364" fmla="*/ 953 h 1747838"/>
              <a:gd name="connsiteX2-365" fmla="*/ 476 w 1645920"/>
              <a:gd name="connsiteY2-366" fmla="*/ 198596 h 1747838"/>
              <a:gd name="connsiteX3-367" fmla="*/ 0 w 1645920"/>
              <a:gd name="connsiteY3-368" fmla="*/ 1473518 h 1747838"/>
              <a:gd name="connsiteX4-369" fmla="*/ 243840 w 1645920"/>
              <a:gd name="connsiteY4-370" fmla="*/ 1747838 h 1747838"/>
              <a:gd name="connsiteX5-371" fmla="*/ 1645920 w 1645920"/>
              <a:gd name="connsiteY5-372" fmla="*/ 1732598 h 1747838"/>
              <a:gd name="connsiteX6-373" fmla="*/ 1546860 w 1645920"/>
              <a:gd name="connsiteY6-374" fmla="*/ 1412558 h 1747838"/>
              <a:gd name="connsiteX7-375" fmla="*/ 1560195 w 1645920"/>
              <a:gd name="connsiteY7-376" fmla="*/ 337186 h 1747838"/>
              <a:gd name="connsiteX8-377" fmla="*/ 1643062 w 1645920"/>
              <a:gd name="connsiteY8-378" fmla="*/ 0 h 1747838"/>
              <a:gd name="connsiteX0-379" fmla="*/ 1643062 w 1645920"/>
              <a:gd name="connsiteY0-380" fmla="*/ 0 h 1747838"/>
              <a:gd name="connsiteX1-381" fmla="*/ 294799 w 1645920"/>
              <a:gd name="connsiteY1-382" fmla="*/ 953 h 1747838"/>
              <a:gd name="connsiteX2-383" fmla="*/ 476 w 1645920"/>
              <a:gd name="connsiteY2-384" fmla="*/ 198596 h 1747838"/>
              <a:gd name="connsiteX3-385" fmla="*/ 0 w 1645920"/>
              <a:gd name="connsiteY3-386" fmla="*/ 1473518 h 1747838"/>
              <a:gd name="connsiteX4-387" fmla="*/ 243840 w 1645920"/>
              <a:gd name="connsiteY4-388" fmla="*/ 1747838 h 1747838"/>
              <a:gd name="connsiteX5-389" fmla="*/ 1645920 w 1645920"/>
              <a:gd name="connsiteY5-390" fmla="*/ 1732598 h 1747838"/>
              <a:gd name="connsiteX6-391" fmla="*/ 1546860 w 1645920"/>
              <a:gd name="connsiteY6-392" fmla="*/ 1412558 h 1747838"/>
              <a:gd name="connsiteX7-393" fmla="*/ 1564958 w 1645920"/>
              <a:gd name="connsiteY7-394" fmla="*/ 391955 h 1747838"/>
              <a:gd name="connsiteX8-395" fmla="*/ 1643062 w 1645920"/>
              <a:gd name="connsiteY8-396" fmla="*/ 0 h 1747838"/>
              <a:gd name="connsiteX0-397" fmla="*/ 1643062 w 1645920"/>
              <a:gd name="connsiteY0-398" fmla="*/ 0 h 1747838"/>
              <a:gd name="connsiteX1-399" fmla="*/ 294799 w 1645920"/>
              <a:gd name="connsiteY1-400" fmla="*/ 953 h 1747838"/>
              <a:gd name="connsiteX2-401" fmla="*/ 476 w 1645920"/>
              <a:gd name="connsiteY2-402" fmla="*/ 198596 h 1747838"/>
              <a:gd name="connsiteX3-403" fmla="*/ 0 w 1645920"/>
              <a:gd name="connsiteY3-404" fmla="*/ 1473518 h 1747838"/>
              <a:gd name="connsiteX4-405" fmla="*/ 243840 w 1645920"/>
              <a:gd name="connsiteY4-406" fmla="*/ 1747838 h 1747838"/>
              <a:gd name="connsiteX5-407" fmla="*/ 1645920 w 1645920"/>
              <a:gd name="connsiteY5-408" fmla="*/ 1732598 h 1747838"/>
              <a:gd name="connsiteX6-409" fmla="*/ 1546860 w 1645920"/>
              <a:gd name="connsiteY6-410" fmla="*/ 1412558 h 1747838"/>
              <a:gd name="connsiteX7-411" fmla="*/ 1564958 w 1645920"/>
              <a:gd name="connsiteY7-412" fmla="*/ 391955 h 1747838"/>
              <a:gd name="connsiteX8-413" fmla="*/ 1643062 w 1645920"/>
              <a:gd name="connsiteY8-414" fmla="*/ 0 h 1747838"/>
              <a:gd name="connsiteX0-415" fmla="*/ 1643062 w 1645920"/>
              <a:gd name="connsiteY0-416" fmla="*/ 0 h 1747838"/>
              <a:gd name="connsiteX1-417" fmla="*/ 294799 w 1645920"/>
              <a:gd name="connsiteY1-418" fmla="*/ 953 h 1747838"/>
              <a:gd name="connsiteX2-419" fmla="*/ 476 w 1645920"/>
              <a:gd name="connsiteY2-420" fmla="*/ 198596 h 1747838"/>
              <a:gd name="connsiteX3-421" fmla="*/ 0 w 1645920"/>
              <a:gd name="connsiteY3-422" fmla="*/ 1473518 h 1747838"/>
              <a:gd name="connsiteX4-423" fmla="*/ 243840 w 1645920"/>
              <a:gd name="connsiteY4-424" fmla="*/ 1747838 h 1747838"/>
              <a:gd name="connsiteX5-425" fmla="*/ 1645920 w 1645920"/>
              <a:gd name="connsiteY5-426" fmla="*/ 1732598 h 1747838"/>
              <a:gd name="connsiteX6-427" fmla="*/ 1563529 w 1645920"/>
              <a:gd name="connsiteY6-428" fmla="*/ 1412558 h 1747838"/>
              <a:gd name="connsiteX7-429" fmla="*/ 1564958 w 1645920"/>
              <a:gd name="connsiteY7-430" fmla="*/ 391955 h 1747838"/>
              <a:gd name="connsiteX8-431" fmla="*/ 1643062 w 1645920"/>
              <a:gd name="connsiteY8-432" fmla="*/ 0 h 1747838"/>
              <a:gd name="connsiteX0-433" fmla="*/ 1643062 w 1645920"/>
              <a:gd name="connsiteY0-434" fmla="*/ 0 h 1747838"/>
              <a:gd name="connsiteX1-435" fmla="*/ 294799 w 1645920"/>
              <a:gd name="connsiteY1-436" fmla="*/ 953 h 1747838"/>
              <a:gd name="connsiteX2-437" fmla="*/ 476 w 1645920"/>
              <a:gd name="connsiteY2-438" fmla="*/ 198596 h 1747838"/>
              <a:gd name="connsiteX3-439" fmla="*/ 0 w 1645920"/>
              <a:gd name="connsiteY3-440" fmla="*/ 1473518 h 1747838"/>
              <a:gd name="connsiteX4-441" fmla="*/ 243840 w 1645920"/>
              <a:gd name="connsiteY4-442" fmla="*/ 1747838 h 1747838"/>
              <a:gd name="connsiteX5-443" fmla="*/ 1645920 w 1645920"/>
              <a:gd name="connsiteY5-444" fmla="*/ 1732598 h 1747838"/>
              <a:gd name="connsiteX6-445" fmla="*/ 1563529 w 1645920"/>
              <a:gd name="connsiteY6-446" fmla="*/ 1412558 h 1747838"/>
              <a:gd name="connsiteX7-447" fmla="*/ 1564958 w 1645920"/>
              <a:gd name="connsiteY7-448" fmla="*/ 391955 h 1747838"/>
              <a:gd name="connsiteX8-449" fmla="*/ 1643062 w 1645920"/>
              <a:gd name="connsiteY8-450" fmla="*/ 0 h 1747838"/>
              <a:gd name="connsiteX0-451" fmla="*/ 1643062 w 1645920"/>
              <a:gd name="connsiteY0-452" fmla="*/ 0 h 1747838"/>
              <a:gd name="connsiteX1-453" fmla="*/ 294799 w 1645920"/>
              <a:gd name="connsiteY1-454" fmla="*/ 953 h 1747838"/>
              <a:gd name="connsiteX2-455" fmla="*/ 476 w 1645920"/>
              <a:gd name="connsiteY2-456" fmla="*/ 198596 h 1747838"/>
              <a:gd name="connsiteX3-457" fmla="*/ 0 w 1645920"/>
              <a:gd name="connsiteY3-458" fmla="*/ 1473518 h 1747838"/>
              <a:gd name="connsiteX4-459" fmla="*/ 243840 w 1645920"/>
              <a:gd name="connsiteY4-460" fmla="*/ 1747838 h 1747838"/>
              <a:gd name="connsiteX5-461" fmla="*/ 1645920 w 1645920"/>
              <a:gd name="connsiteY5-462" fmla="*/ 1732598 h 1747838"/>
              <a:gd name="connsiteX6-463" fmla="*/ 1563529 w 1645920"/>
              <a:gd name="connsiteY6-464" fmla="*/ 1412558 h 1747838"/>
              <a:gd name="connsiteX7-465" fmla="*/ 1564958 w 1645920"/>
              <a:gd name="connsiteY7-466" fmla="*/ 391955 h 1747838"/>
              <a:gd name="connsiteX8-467" fmla="*/ 1643062 w 1645920"/>
              <a:gd name="connsiteY8-468" fmla="*/ 0 h 1747838"/>
              <a:gd name="connsiteX0-469" fmla="*/ 1643062 w 1650682"/>
              <a:gd name="connsiteY0-470" fmla="*/ 0 h 1747838"/>
              <a:gd name="connsiteX1-471" fmla="*/ 294799 w 1650682"/>
              <a:gd name="connsiteY1-472" fmla="*/ 953 h 1747838"/>
              <a:gd name="connsiteX2-473" fmla="*/ 476 w 1650682"/>
              <a:gd name="connsiteY2-474" fmla="*/ 198596 h 1747838"/>
              <a:gd name="connsiteX3-475" fmla="*/ 0 w 1650682"/>
              <a:gd name="connsiteY3-476" fmla="*/ 1473518 h 1747838"/>
              <a:gd name="connsiteX4-477" fmla="*/ 243840 w 1650682"/>
              <a:gd name="connsiteY4-478" fmla="*/ 1747838 h 1747838"/>
              <a:gd name="connsiteX5-479" fmla="*/ 1650682 w 1650682"/>
              <a:gd name="connsiteY5-480" fmla="*/ 1739742 h 1747838"/>
              <a:gd name="connsiteX6-481" fmla="*/ 1563529 w 1650682"/>
              <a:gd name="connsiteY6-482" fmla="*/ 1412558 h 1747838"/>
              <a:gd name="connsiteX7-483" fmla="*/ 1564958 w 1650682"/>
              <a:gd name="connsiteY7-484" fmla="*/ 391955 h 1747838"/>
              <a:gd name="connsiteX8-485" fmla="*/ 1643062 w 1650682"/>
              <a:gd name="connsiteY8-486" fmla="*/ 0 h 1747838"/>
              <a:gd name="connsiteX0-487" fmla="*/ 1643062 w 1650682"/>
              <a:gd name="connsiteY0-488" fmla="*/ 0 h 1743075"/>
              <a:gd name="connsiteX1-489" fmla="*/ 294799 w 1650682"/>
              <a:gd name="connsiteY1-490" fmla="*/ 953 h 1743075"/>
              <a:gd name="connsiteX2-491" fmla="*/ 476 w 1650682"/>
              <a:gd name="connsiteY2-492" fmla="*/ 198596 h 1743075"/>
              <a:gd name="connsiteX3-493" fmla="*/ 0 w 1650682"/>
              <a:gd name="connsiteY3-494" fmla="*/ 1473518 h 1743075"/>
              <a:gd name="connsiteX4-495" fmla="*/ 243840 w 1650682"/>
              <a:gd name="connsiteY4-496" fmla="*/ 1743075 h 1743075"/>
              <a:gd name="connsiteX5-497" fmla="*/ 1650682 w 1650682"/>
              <a:gd name="connsiteY5-498" fmla="*/ 1739742 h 1743075"/>
              <a:gd name="connsiteX6-499" fmla="*/ 1563529 w 1650682"/>
              <a:gd name="connsiteY6-500" fmla="*/ 1412558 h 1743075"/>
              <a:gd name="connsiteX7-501" fmla="*/ 1564958 w 1650682"/>
              <a:gd name="connsiteY7-502" fmla="*/ 391955 h 1743075"/>
              <a:gd name="connsiteX8-503" fmla="*/ 1643062 w 1650682"/>
              <a:gd name="connsiteY8-504" fmla="*/ 0 h 1743075"/>
              <a:gd name="connsiteX0-505" fmla="*/ 1643062 w 1650682"/>
              <a:gd name="connsiteY0-506" fmla="*/ 0 h 1743076"/>
              <a:gd name="connsiteX1-507" fmla="*/ 294799 w 1650682"/>
              <a:gd name="connsiteY1-508" fmla="*/ 953 h 1743076"/>
              <a:gd name="connsiteX2-509" fmla="*/ 476 w 1650682"/>
              <a:gd name="connsiteY2-510" fmla="*/ 198596 h 1743076"/>
              <a:gd name="connsiteX3-511" fmla="*/ 0 w 1650682"/>
              <a:gd name="connsiteY3-512" fmla="*/ 1473518 h 1743076"/>
              <a:gd name="connsiteX4-513" fmla="*/ 243840 w 1650682"/>
              <a:gd name="connsiteY4-514" fmla="*/ 1743075 h 1743076"/>
              <a:gd name="connsiteX5-515" fmla="*/ 1650682 w 1650682"/>
              <a:gd name="connsiteY5-516" fmla="*/ 1739742 h 1743076"/>
              <a:gd name="connsiteX6-517" fmla="*/ 1563529 w 1650682"/>
              <a:gd name="connsiteY6-518" fmla="*/ 1412558 h 1743076"/>
              <a:gd name="connsiteX7-519" fmla="*/ 1564958 w 1650682"/>
              <a:gd name="connsiteY7-520" fmla="*/ 391955 h 1743076"/>
              <a:gd name="connsiteX8-521" fmla="*/ 1643062 w 1650682"/>
              <a:gd name="connsiteY8-522" fmla="*/ 0 h 1743076"/>
              <a:gd name="connsiteX0-523" fmla="*/ 1643504 w 1651124"/>
              <a:gd name="connsiteY0-524" fmla="*/ 0 h 1748137"/>
              <a:gd name="connsiteX1-525" fmla="*/ 295241 w 1651124"/>
              <a:gd name="connsiteY1-526" fmla="*/ 953 h 1748137"/>
              <a:gd name="connsiteX2-527" fmla="*/ 918 w 1651124"/>
              <a:gd name="connsiteY2-528" fmla="*/ 198596 h 1748137"/>
              <a:gd name="connsiteX3-529" fmla="*/ 442 w 1651124"/>
              <a:gd name="connsiteY3-530" fmla="*/ 1473518 h 1748137"/>
              <a:gd name="connsiteX4-531" fmla="*/ 244282 w 1651124"/>
              <a:gd name="connsiteY4-532" fmla="*/ 1743075 h 1748137"/>
              <a:gd name="connsiteX5-533" fmla="*/ 1651124 w 1651124"/>
              <a:gd name="connsiteY5-534" fmla="*/ 1739742 h 1748137"/>
              <a:gd name="connsiteX6-535" fmla="*/ 1563971 w 1651124"/>
              <a:gd name="connsiteY6-536" fmla="*/ 1412558 h 1748137"/>
              <a:gd name="connsiteX7-537" fmla="*/ 1565400 w 1651124"/>
              <a:gd name="connsiteY7-538" fmla="*/ 391955 h 1748137"/>
              <a:gd name="connsiteX8-539" fmla="*/ 1643504 w 1651124"/>
              <a:gd name="connsiteY8-540" fmla="*/ 0 h 1748137"/>
              <a:gd name="connsiteX0-541" fmla="*/ 1643613 w 1651233"/>
              <a:gd name="connsiteY0-542" fmla="*/ 0 h 1747104"/>
              <a:gd name="connsiteX1-543" fmla="*/ 295350 w 1651233"/>
              <a:gd name="connsiteY1-544" fmla="*/ 953 h 1747104"/>
              <a:gd name="connsiteX2-545" fmla="*/ 1027 w 1651233"/>
              <a:gd name="connsiteY2-546" fmla="*/ 198596 h 1747104"/>
              <a:gd name="connsiteX3-547" fmla="*/ 551 w 1651233"/>
              <a:gd name="connsiteY3-548" fmla="*/ 1473518 h 1747104"/>
              <a:gd name="connsiteX4-549" fmla="*/ 244391 w 1651233"/>
              <a:gd name="connsiteY4-550" fmla="*/ 1743075 h 1747104"/>
              <a:gd name="connsiteX5-551" fmla="*/ 1651233 w 1651233"/>
              <a:gd name="connsiteY5-552" fmla="*/ 1739742 h 1747104"/>
              <a:gd name="connsiteX6-553" fmla="*/ 1564080 w 1651233"/>
              <a:gd name="connsiteY6-554" fmla="*/ 1412558 h 1747104"/>
              <a:gd name="connsiteX7-555" fmla="*/ 1565509 w 1651233"/>
              <a:gd name="connsiteY7-556" fmla="*/ 391955 h 1747104"/>
              <a:gd name="connsiteX8-557" fmla="*/ 1643613 w 1651233"/>
              <a:gd name="connsiteY8-558" fmla="*/ 0 h 1747104"/>
              <a:gd name="connsiteX0-559" fmla="*/ 1643993 w 1651613"/>
              <a:gd name="connsiteY0-560" fmla="*/ 0 h 1746724"/>
              <a:gd name="connsiteX1-561" fmla="*/ 295730 w 1651613"/>
              <a:gd name="connsiteY1-562" fmla="*/ 953 h 1746724"/>
              <a:gd name="connsiteX2-563" fmla="*/ 1407 w 1651613"/>
              <a:gd name="connsiteY2-564" fmla="*/ 198596 h 1746724"/>
              <a:gd name="connsiteX3-565" fmla="*/ 931 w 1651613"/>
              <a:gd name="connsiteY3-566" fmla="*/ 1473518 h 1746724"/>
              <a:gd name="connsiteX4-567" fmla="*/ 244771 w 1651613"/>
              <a:gd name="connsiteY4-568" fmla="*/ 1743075 h 1746724"/>
              <a:gd name="connsiteX5-569" fmla="*/ 1651613 w 1651613"/>
              <a:gd name="connsiteY5-570" fmla="*/ 1739742 h 1746724"/>
              <a:gd name="connsiteX6-571" fmla="*/ 1564460 w 1651613"/>
              <a:gd name="connsiteY6-572" fmla="*/ 1412558 h 1746724"/>
              <a:gd name="connsiteX7-573" fmla="*/ 1565889 w 1651613"/>
              <a:gd name="connsiteY7-574" fmla="*/ 391955 h 1746724"/>
              <a:gd name="connsiteX8-575" fmla="*/ 1643993 w 1651613"/>
              <a:gd name="connsiteY8-576" fmla="*/ 0 h 17467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51613" h="1746724">
                <a:moveTo>
                  <a:pt x="1643993" y="0"/>
                </a:moveTo>
                <a:lnTo>
                  <a:pt x="295730" y="953"/>
                </a:lnTo>
                <a:cubicBezTo>
                  <a:pt x="58715" y="8892"/>
                  <a:pt x="2676" y="-45085"/>
                  <a:pt x="1407" y="198596"/>
                </a:cubicBezTo>
                <a:cubicBezTo>
                  <a:pt x="1248" y="623570"/>
                  <a:pt x="1090" y="1048544"/>
                  <a:pt x="931" y="1473518"/>
                </a:cubicBezTo>
                <a:cubicBezTo>
                  <a:pt x="-8276" y="1803877"/>
                  <a:pt x="49191" y="1741329"/>
                  <a:pt x="244771" y="1743075"/>
                </a:cubicBezTo>
                <a:lnTo>
                  <a:pt x="1651613" y="1739742"/>
                </a:lnTo>
                <a:cubicBezTo>
                  <a:pt x="1593193" y="1749743"/>
                  <a:pt x="1570492" y="1685926"/>
                  <a:pt x="1564460" y="1412558"/>
                </a:cubicBezTo>
                <a:cubicBezTo>
                  <a:pt x="1564936" y="1072357"/>
                  <a:pt x="1565413" y="732156"/>
                  <a:pt x="1565889" y="391955"/>
                </a:cubicBezTo>
                <a:cubicBezTo>
                  <a:pt x="1566525" y="159703"/>
                  <a:pt x="1540965" y="53658"/>
                  <a:pt x="1643993" y="0"/>
                </a:cubicBezTo>
                <a:close/>
              </a:path>
            </a:pathLst>
          </a:custGeom>
          <a:gradFill flip="none" rotWithShape="1">
            <a:gsLst>
              <a:gs pos="14565">
                <a:srgbClr val="5BB4BC">
                  <a:lumMod val="95000"/>
                </a:srgbClr>
              </a:gs>
              <a:gs pos="7100">
                <a:srgbClr val="3CA0AF"/>
              </a:gs>
              <a:gs pos="0">
                <a:srgbClr val="5CB5BB"/>
              </a:gs>
              <a:gs pos="70434">
                <a:srgbClr val="5CB4BB"/>
              </a:gs>
              <a:gs pos="89600">
                <a:srgbClr val="82DDDE"/>
              </a:gs>
              <a:gs pos="100000">
                <a:srgbClr val="58BAC3"/>
              </a:gs>
            </a:gsLst>
            <a:lin ang="162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8439711" y="3227179"/>
            <a:ext cx="1712913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-1" fmla="*/ 1712118 w 1712118"/>
              <a:gd name="connsiteY0-2" fmla="*/ 188119 h 197644"/>
              <a:gd name="connsiteX1-3" fmla="*/ 1566862 w 1712118"/>
              <a:gd name="connsiteY1-4" fmla="*/ 195263 h 197644"/>
              <a:gd name="connsiteX2-5" fmla="*/ 0 w 1712118"/>
              <a:gd name="connsiteY2-6" fmla="*/ 197644 h 197644"/>
              <a:gd name="connsiteX3-7" fmla="*/ 159543 w 1712118"/>
              <a:gd name="connsiteY3-8" fmla="*/ 0 h 197644"/>
              <a:gd name="connsiteX4-9" fmla="*/ 1588293 w 1712118"/>
              <a:gd name="connsiteY4-10" fmla="*/ 4763 h 197644"/>
              <a:gd name="connsiteX5-11" fmla="*/ 1712118 w 1712118"/>
              <a:gd name="connsiteY5-12" fmla="*/ 188119 h 197644"/>
              <a:gd name="connsiteX0-13" fmla="*/ 1712118 w 1712118"/>
              <a:gd name="connsiteY0-14" fmla="*/ 188291 h 197816"/>
              <a:gd name="connsiteX1-15" fmla="*/ 1566862 w 1712118"/>
              <a:gd name="connsiteY1-16" fmla="*/ 195435 h 197816"/>
              <a:gd name="connsiteX2-17" fmla="*/ 0 w 1712118"/>
              <a:gd name="connsiteY2-18" fmla="*/ 197816 h 197816"/>
              <a:gd name="connsiteX3-19" fmla="*/ 159543 w 1712118"/>
              <a:gd name="connsiteY3-20" fmla="*/ 172 h 197816"/>
              <a:gd name="connsiteX4-21" fmla="*/ 1588293 w 1712118"/>
              <a:gd name="connsiteY4-22" fmla="*/ 4935 h 197816"/>
              <a:gd name="connsiteX5-23" fmla="*/ 1712118 w 1712118"/>
              <a:gd name="connsiteY5-24" fmla="*/ 188291 h 197816"/>
              <a:gd name="connsiteX0-25" fmla="*/ 1712118 w 1712118"/>
              <a:gd name="connsiteY0-26" fmla="*/ 188291 h 197816"/>
              <a:gd name="connsiteX1-27" fmla="*/ 1566862 w 1712118"/>
              <a:gd name="connsiteY1-28" fmla="*/ 195435 h 197816"/>
              <a:gd name="connsiteX2-29" fmla="*/ 0 w 1712118"/>
              <a:gd name="connsiteY2-30" fmla="*/ 197816 h 197816"/>
              <a:gd name="connsiteX3-31" fmla="*/ 159543 w 1712118"/>
              <a:gd name="connsiteY3-32" fmla="*/ 172 h 197816"/>
              <a:gd name="connsiteX4-33" fmla="*/ 1588293 w 1712118"/>
              <a:gd name="connsiteY4-34" fmla="*/ 4935 h 197816"/>
              <a:gd name="connsiteX5-35" fmla="*/ 1712118 w 1712118"/>
              <a:gd name="connsiteY5-36" fmla="*/ 188291 h 197816"/>
              <a:gd name="connsiteX0-37" fmla="*/ 1712118 w 1712118"/>
              <a:gd name="connsiteY0-38" fmla="*/ 188291 h 197816"/>
              <a:gd name="connsiteX1-39" fmla="*/ 1566862 w 1712118"/>
              <a:gd name="connsiteY1-40" fmla="*/ 195435 h 197816"/>
              <a:gd name="connsiteX2-41" fmla="*/ 0 w 1712118"/>
              <a:gd name="connsiteY2-42" fmla="*/ 197816 h 197816"/>
              <a:gd name="connsiteX3-43" fmla="*/ 159543 w 1712118"/>
              <a:gd name="connsiteY3-44" fmla="*/ 172 h 197816"/>
              <a:gd name="connsiteX4-45" fmla="*/ 1588293 w 1712118"/>
              <a:gd name="connsiteY4-46" fmla="*/ 4935 h 197816"/>
              <a:gd name="connsiteX5-47" fmla="*/ 1712118 w 1712118"/>
              <a:gd name="connsiteY5-48" fmla="*/ 188291 h 197816"/>
              <a:gd name="connsiteX0-49" fmla="*/ 1712118 w 1712118"/>
              <a:gd name="connsiteY0-50" fmla="*/ 195435 h 197816"/>
              <a:gd name="connsiteX1-51" fmla="*/ 1566862 w 1712118"/>
              <a:gd name="connsiteY1-52" fmla="*/ 195435 h 197816"/>
              <a:gd name="connsiteX2-53" fmla="*/ 0 w 1712118"/>
              <a:gd name="connsiteY2-54" fmla="*/ 197816 h 197816"/>
              <a:gd name="connsiteX3-55" fmla="*/ 159543 w 1712118"/>
              <a:gd name="connsiteY3-56" fmla="*/ 172 h 197816"/>
              <a:gd name="connsiteX4-57" fmla="*/ 1588293 w 1712118"/>
              <a:gd name="connsiteY4-58" fmla="*/ 4935 h 197816"/>
              <a:gd name="connsiteX5-59" fmla="*/ 1712118 w 1712118"/>
              <a:gd name="connsiteY5-60" fmla="*/ 195435 h 197816"/>
              <a:gd name="connsiteX0-61" fmla="*/ 1712118 w 1712279"/>
              <a:gd name="connsiteY0-62" fmla="*/ 195435 h 197816"/>
              <a:gd name="connsiteX1-63" fmla="*/ 1566862 w 1712279"/>
              <a:gd name="connsiteY1-64" fmla="*/ 195435 h 197816"/>
              <a:gd name="connsiteX2-65" fmla="*/ 0 w 1712279"/>
              <a:gd name="connsiteY2-66" fmla="*/ 197816 h 197816"/>
              <a:gd name="connsiteX3-67" fmla="*/ 159543 w 1712279"/>
              <a:gd name="connsiteY3-68" fmla="*/ 172 h 197816"/>
              <a:gd name="connsiteX4-69" fmla="*/ 1588293 w 1712279"/>
              <a:gd name="connsiteY4-70" fmla="*/ 4935 h 197816"/>
              <a:gd name="connsiteX5-71" fmla="*/ 1712118 w 1712279"/>
              <a:gd name="connsiteY5-72" fmla="*/ 195435 h 197816"/>
              <a:gd name="connsiteX0-73" fmla="*/ 1712118 w 1712470"/>
              <a:gd name="connsiteY0-74" fmla="*/ 195435 h 197816"/>
              <a:gd name="connsiteX1-75" fmla="*/ 1566862 w 1712470"/>
              <a:gd name="connsiteY1-76" fmla="*/ 195435 h 197816"/>
              <a:gd name="connsiteX2-77" fmla="*/ 0 w 1712470"/>
              <a:gd name="connsiteY2-78" fmla="*/ 197816 h 197816"/>
              <a:gd name="connsiteX3-79" fmla="*/ 159543 w 1712470"/>
              <a:gd name="connsiteY3-80" fmla="*/ 172 h 197816"/>
              <a:gd name="connsiteX4-81" fmla="*/ 1588293 w 1712470"/>
              <a:gd name="connsiteY4-82" fmla="*/ 4935 h 197816"/>
              <a:gd name="connsiteX5-83" fmla="*/ 1712118 w 1712470"/>
              <a:gd name="connsiteY5-84" fmla="*/ 195435 h 1978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D78000"/>
              </a:gs>
              <a:gs pos="100000">
                <a:srgbClr val="D78500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 flipV="1">
            <a:off x="8439711" y="4776579"/>
            <a:ext cx="1712913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-1" fmla="*/ 1712118 w 1712118"/>
              <a:gd name="connsiteY0-2" fmla="*/ 188119 h 197644"/>
              <a:gd name="connsiteX1-3" fmla="*/ 1566862 w 1712118"/>
              <a:gd name="connsiteY1-4" fmla="*/ 195263 h 197644"/>
              <a:gd name="connsiteX2-5" fmla="*/ 0 w 1712118"/>
              <a:gd name="connsiteY2-6" fmla="*/ 197644 h 197644"/>
              <a:gd name="connsiteX3-7" fmla="*/ 159543 w 1712118"/>
              <a:gd name="connsiteY3-8" fmla="*/ 0 h 197644"/>
              <a:gd name="connsiteX4-9" fmla="*/ 1588293 w 1712118"/>
              <a:gd name="connsiteY4-10" fmla="*/ 4763 h 197644"/>
              <a:gd name="connsiteX5-11" fmla="*/ 1712118 w 1712118"/>
              <a:gd name="connsiteY5-12" fmla="*/ 188119 h 197644"/>
              <a:gd name="connsiteX0-13" fmla="*/ 1712118 w 1712118"/>
              <a:gd name="connsiteY0-14" fmla="*/ 188291 h 197816"/>
              <a:gd name="connsiteX1-15" fmla="*/ 1566862 w 1712118"/>
              <a:gd name="connsiteY1-16" fmla="*/ 195435 h 197816"/>
              <a:gd name="connsiteX2-17" fmla="*/ 0 w 1712118"/>
              <a:gd name="connsiteY2-18" fmla="*/ 197816 h 197816"/>
              <a:gd name="connsiteX3-19" fmla="*/ 159543 w 1712118"/>
              <a:gd name="connsiteY3-20" fmla="*/ 172 h 197816"/>
              <a:gd name="connsiteX4-21" fmla="*/ 1588293 w 1712118"/>
              <a:gd name="connsiteY4-22" fmla="*/ 4935 h 197816"/>
              <a:gd name="connsiteX5-23" fmla="*/ 1712118 w 1712118"/>
              <a:gd name="connsiteY5-24" fmla="*/ 188291 h 197816"/>
              <a:gd name="connsiteX0-25" fmla="*/ 1712118 w 1712118"/>
              <a:gd name="connsiteY0-26" fmla="*/ 188291 h 197816"/>
              <a:gd name="connsiteX1-27" fmla="*/ 1566862 w 1712118"/>
              <a:gd name="connsiteY1-28" fmla="*/ 195435 h 197816"/>
              <a:gd name="connsiteX2-29" fmla="*/ 0 w 1712118"/>
              <a:gd name="connsiteY2-30" fmla="*/ 197816 h 197816"/>
              <a:gd name="connsiteX3-31" fmla="*/ 159543 w 1712118"/>
              <a:gd name="connsiteY3-32" fmla="*/ 172 h 197816"/>
              <a:gd name="connsiteX4-33" fmla="*/ 1588293 w 1712118"/>
              <a:gd name="connsiteY4-34" fmla="*/ 4935 h 197816"/>
              <a:gd name="connsiteX5-35" fmla="*/ 1712118 w 1712118"/>
              <a:gd name="connsiteY5-36" fmla="*/ 188291 h 197816"/>
              <a:gd name="connsiteX0-37" fmla="*/ 1712118 w 1712118"/>
              <a:gd name="connsiteY0-38" fmla="*/ 188291 h 197816"/>
              <a:gd name="connsiteX1-39" fmla="*/ 1566862 w 1712118"/>
              <a:gd name="connsiteY1-40" fmla="*/ 195435 h 197816"/>
              <a:gd name="connsiteX2-41" fmla="*/ 0 w 1712118"/>
              <a:gd name="connsiteY2-42" fmla="*/ 197816 h 197816"/>
              <a:gd name="connsiteX3-43" fmla="*/ 159543 w 1712118"/>
              <a:gd name="connsiteY3-44" fmla="*/ 172 h 197816"/>
              <a:gd name="connsiteX4-45" fmla="*/ 1588293 w 1712118"/>
              <a:gd name="connsiteY4-46" fmla="*/ 4935 h 197816"/>
              <a:gd name="connsiteX5-47" fmla="*/ 1712118 w 1712118"/>
              <a:gd name="connsiteY5-48" fmla="*/ 188291 h 197816"/>
              <a:gd name="connsiteX0-49" fmla="*/ 1712118 w 1712118"/>
              <a:gd name="connsiteY0-50" fmla="*/ 195435 h 197816"/>
              <a:gd name="connsiteX1-51" fmla="*/ 1566862 w 1712118"/>
              <a:gd name="connsiteY1-52" fmla="*/ 195435 h 197816"/>
              <a:gd name="connsiteX2-53" fmla="*/ 0 w 1712118"/>
              <a:gd name="connsiteY2-54" fmla="*/ 197816 h 197816"/>
              <a:gd name="connsiteX3-55" fmla="*/ 159543 w 1712118"/>
              <a:gd name="connsiteY3-56" fmla="*/ 172 h 197816"/>
              <a:gd name="connsiteX4-57" fmla="*/ 1588293 w 1712118"/>
              <a:gd name="connsiteY4-58" fmla="*/ 4935 h 197816"/>
              <a:gd name="connsiteX5-59" fmla="*/ 1712118 w 1712118"/>
              <a:gd name="connsiteY5-60" fmla="*/ 195435 h 197816"/>
              <a:gd name="connsiteX0-61" fmla="*/ 1712118 w 1712279"/>
              <a:gd name="connsiteY0-62" fmla="*/ 195435 h 197816"/>
              <a:gd name="connsiteX1-63" fmla="*/ 1566862 w 1712279"/>
              <a:gd name="connsiteY1-64" fmla="*/ 195435 h 197816"/>
              <a:gd name="connsiteX2-65" fmla="*/ 0 w 1712279"/>
              <a:gd name="connsiteY2-66" fmla="*/ 197816 h 197816"/>
              <a:gd name="connsiteX3-67" fmla="*/ 159543 w 1712279"/>
              <a:gd name="connsiteY3-68" fmla="*/ 172 h 197816"/>
              <a:gd name="connsiteX4-69" fmla="*/ 1588293 w 1712279"/>
              <a:gd name="connsiteY4-70" fmla="*/ 4935 h 197816"/>
              <a:gd name="connsiteX5-71" fmla="*/ 1712118 w 1712279"/>
              <a:gd name="connsiteY5-72" fmla="*/ 195435 h 197816"/>
              <a:gd name="connsiteX0-73" fmla="*/ 1712118 w 1712470"/>
              <a:gd name="connsiteY0-74" fmla="*/ 195435 h 197816"/>
              <a:gd name="connsiteX1-75" fmla="*/ 1566862 w 1712470"/>
              <a:gd name="connsiteY1-76" fmla="*/ 195435 h 197816"/>
              <a:gd name="connsiteX2-77" fmla="*/ 0 w 1712470"/>
              <a:gd name="connsiteY2-78" fmla="*/ 197816 h 197816"/>
              <a:gd name="connsiteX3-79" fmla="*/ 159543 w 1712470"/>
              <a:gd name="connsiteY3-80" fmla="*/ 172 h 197816"/>
              <a:gd name="connsiteX4-81" fmla="*/ 1588293 w 1712470"/>
              <a:gd name="connsiteY4-82" fmla="*/ 4935 h 197816"/>
              <a:gd name="connsiteX5-83" fmla="*/ 1712118 w 1712470"/>
              <a:gd name="connsiteY5-84" fmla="*/ 195435 h 1978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D78000"/>
              </a:gs>
              <a:gs pos="100000">
                <a:srgbClr val="D78500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8438124" y="3227179"/>
            <a:ext cx="1652587" cy="1747837"/>
          </a:xfrm>
          <a:custGeom>
            <a:avLst/>
            <a:gdLst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7620 w 1645920"/>
              <a:gd name="connsiteY2" fmla="*/ 205740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-1" fmla="*/ 1638300 w 1645920"/>
              <a:gd name="connsiteY0-2" fmla="*/ 0 h 1752600"/>
              <a:gd name="connsiteX1-3" fmla="*/ 182880 w 1645920"/>
              <a:gd name="connsiteY1-4" fmla="*/ 15240 h 1752600"/>
              <a:gd name="connsiteX2-5" fmla="*/ 476 w 1645920"/>
              <a:gd name="connsiteY2-6" fmla="*/ 203358 h 1752600"/>
              <a:gd name="connsiteX3-7" fmla="*/ 0 w 1645920"/>
              <a:gd name="connsiteY3-8" fmla="*/ 1478280 h 1752600"/>
              <a:gd name="connsiteX4-9" fmla="*/ 243840 w 1645920"/>
              <a:gd name="connsiteY4-10" fmla="*/ 1752600 h 1752600"/>
              <a:gd name="connsiteX5-11" fmla="*/ 1645920 w 1645920"/>
              <a:gd name="connsiteY5-12" fmla="*/ 1737360 h 1752600"/>
              <a:gd name="connsiteX6-13" fmla="*/ 1546860 w 1645920"/>
              <a:gd name="connsiteY6-14" fmla="*/ 1417320 h 1752600"/>
              <a:gd name="connsiteX7-15" fmla="*/ 1569720 w 1645920"/>
              <a:gd name="connsiteY7-16" fmla="*/ 251460 h 1752600"/>
              <a:gd name="connsiteX8-17" fmla="*/ 1638300 w 1645920"/>
              <a:gd name="connsiteY8-18" fmla="*/ 0 h 1752600"/>
              <a:gd name="connsiteX0-19" fmla="*/ 1638300 w 1645920"/>
              <a:gd name="connsiteY0-20" fmla="*/ 0 h 1752600"/>
              <a:gd name="connsiteX1-21" fmla="*/ 182880 w 1645920"/>
              <a:gd name="connsiteY1-22" fmla="*/ 15240 h 1752600"/>
              <a:gd name="connsiteX2-23" fmla="*/ 476 w 1645920"/>
              <a:gd name="connsiteY2-24" fmla="*/ 203358 h 1752600"/>
              <a:gd name="connsiteX3-25" fmla="*/ 0 w 1645920"/>
              <a:gd name="connsiteY3-26" fmla="*/ 1478280 h 1752600"/>
              <a:gd name="connsiteX4-27" fmla="*/ 243840 w 1645920"/>
              <a:gd name="connsiteY4-28" fmla="*/ 1752600 h 1752600"/>
              <a:gd name="connsiteX5-29" fmla="*/ 1645920 w 1645920"/>
              <a:gd name="connsiteY5-30" fmla="*/ 1737360 h 1752600"/>
              <a:gd name="connsiteX6-31" fmla="*/ 1546860 w 1645920"/>
              <a:gd name="connsiteY6-32" fmla="*/ 1417320 h 1752600"/>
              <a:gd name="connsiteX7-33" fmla="*/ 1569720 w 1645920"/>
              <a:gd name="connsiteY7-34" fmla="*/ 251460 h 1752600"/>
              <a:gd name="connsiteX8-35" fmla="*/ 1638300 w 1645920"/>
              <a:gd name="connsiteY8-36" fmla="*/ 0 h 1752600"/>
              <a:gd name="connsiteX0-37" fmla="*/ 1638300 w 1645920"/>
              <a:gd name="connsiteY0-38" fmla="*/ 0 h 1752600"/>
              <a:gd name="connsiteX1-39" fmla="*/ 182880 w 1645920"/>
              <a:gd name="connsiteY1-40" fmla="*/ 15240 h 1752600"/>
              <a:gd name="connsiteX2-41" fmla="*/ 476 w 1645920"/>
              <a:gd name="connsiteY2-42" fmla="*/ 203358 h 1752600"/>
              <a:gd name="connsiteX3-43" fmla="*/ 0 w 1645920"/>
              <a:gd name="connsiteY3-44" fmla="*/ 1478280 h 1752600"/>
              <a:gd name="connsiteX4-45" fmla="*/ 243840 w 1645920"/>
              <a:gd name="connsiteY4-46" fmla="*/ 1752600 h 1752600"/>
              <a:gd name="connsiteX5-47" fmla="*/ 1645920 w 1645920"/>
              <a:gd name="connsiteY5-48" fmla="*/ 1737360 h 1752600"/>
              <a:gd name="connsiteX6-49" fmla="*/ 1546860 w 1645920"/>
              <a:gd name="connsiteY6-50" fmla="*/ 1417320 h 1752600"/>
              <a:gd name="connsiteX7-51" fmla="*/ 1569720 w 1645920"/>
              <a:gd name="connsiteY7-52" fmla="*/ 251460 h 1752600"/>
              <a:gd name="connsiteX8-53" fmla="*/ 1638300 w 1645920"/>
              <a:gd name="connsiteY8-54" fmla="*/ 0 h 1752600"/>
              <a:gd name="connsiteX0-55" fmla="*/ 1638300 w 1645920"/>
              <a:gd name="connsiteY0-56" fmla="*/ 0 h 1752600"/>
              <a:gd name="connsiteX1-57" fmla="*/ 182880 w 1645920"/>
              <a:gd name="connsiteY1-58" fmla="*/ 15240 h 1752600"/>
              <a:gd name="connsiteX2-59" fmla="*/ 476 w 1645920"/>
              <a:gd name="connsiteY2-60" fmla="*/ 203358 h 1752600"/>
              <a:gd name="connsiteX3-61" fmla="*/ 0 w 1645920"/>
              <a:gd name="connsiteY3-62" fmla="*/ 1478280 h 1752600"/>
              <a:gd name="connsiteX4-63" fmla="*/ 243840 w 1645920"/>
              <a:gd name="connsiteY4-64" fmla="*/ 1752600 h 1752600"/>
              <a:gd name="connsiteX5-65" fmla="*/ 1645920 w 1645920"/>
              <a:gd name="connsiteY5-66" fmla="*/ 1737360 h 1752600"/>
              <a:gd name="connsiteX6-67" fmla="*/ 1546860 w 1645920"/>
              <a:gd name="connsiteY6-68" fmla="*/ 1417320 h 1752600"/>
              <a:gd name="connsiteX7-69" fmla="*/ 1569720 w 1645920"/>
              <a:gd name="connsiteY7-70" fmla="*/ 251460 h 1752600"/>
              <a:gd name="connsiteX8-71" fmla="*/ 1638300 w 1645920"/>
              <a:gd name="connsiteY8-72" fmla="*/ 0 h 1752600"/>
              <a:gd name="connsiteX0-73" fmla="*/ 1638300 w 1645920"/>
              <a:gd name="connsiteY0-74" fmla="*/ 0 h 1752600"/>
              <a:gd name="connsiteX1-75" fmla="*/ 182880 w 1645920"/>
              <a:gd name="connsiteY1-76" fmla="*/ 15240 h 1752600"/>
              <a:gd name="connsiteX2-77" fmla="*/ 476 w 1645920"/>
              <a:gd name="connsiteY2-78" fmla="*/ 203358 h 1752600"/>
              <a:gd name="connsiteX3-79" fmla="*/ 0 w 1645920"/>
              <a:gd name="connsiteY3-80" fmla="*/ 1478280 h 1752600"/>
              <a:gd name="connsiteX4-81" fmla="*/ 243840 w 1645920"/>
              <a:gd name="connsiteY4-82" fmla="*/ 1752600 h 1752600"/>
              <a:gd name="connsiteX5-83" fmla="*/ 1645920 w 1645920"/>
              <a:gd name="connsiteY5-84" fmla="*/ 1737360 h 1752600"/>
              <a:gd name="connsiteX6-85" fmla="*/ 1546860 w 1645920"/>
              <a:gd name="connsiteY6-86" fmla="*/ 1417320 h 1752600"/>
              <a:gd name="connsiteX7-87" fmla="*/ 1569720 w 1645920"/>
              <a:gd name="connsiteY7-88" fmla="*/ 251460 h 1752600"/>
              <a:gd name="connsiteX8-89" fmla="*/ 1638300 w 1645920"/>
              <a:gd name="connsiteY8-90" fmla="*/ 0 h 1752600"/>
              <a:gd name="connsiteX0-91" fmla="*/ 1638300 w 1645920"/>
              <a:gd name="connsiteY0-92" fmla="*/ 0 h 1752600"/>
              <a:gd name="connsiteX1-93" fmla="*/ 254318 w 1645920"/>
              <a:gd name="connsiteY1-94" fmla="*/ 17622 h 1752600"/>
              <a:gd name="connsiteX2-95" fmla="*/ 476 w 1645920"/>
              <a:gd name="connsiteY2-96" fmla="*/ 203358 h 1752600"/>
              <a:gd name="connsiteX3-97" fmla="*/ 0 w 1645920"/>
              <a:gd name="connsiteY3-98" fmla="*/ 1478280 h 1752600"/>
              <a:gd name="connsiteX4-99" fmla="*/ 243840 w 1645920"/>
              <a:gd name="connsiteY4-100" fmla="*/ 1752600 h 1752600"/>
              <a:gd name="connsiteX5-101" fmla="*/ 1645920 w 1645920"/>
              <a:gd name="connsiteY5-102" fmla="*/ 1737360 h 1752600"/>
              <a:gd name="connsiteX6-103" fmla="*/ 1546860 w 1645920"/>
              <a:gd name="connsiteY6-104" fmla="*/ 1417320 h 1752600"/>
              <a:gd name="connsiteX7-105" fmla="*/ 1569720 w 1645920"/>
              <a:gd name="connsiteY7-106" fmla="*/ 251460 h 1752600"/>
              <a:gd name="connsiteX8-107" fmla="*/ 1638300 w 1645920"/>
              <a:gd name="connsiteY8-108" fmla="*/ 0 h 1752600"/>
              <a:gd name="connsiteX0-109" fmla="*/ 1638340 w 1645960"/>
              <a:gd name="connsiteY0-110" fmla="*/ 0 h 1752600"/>
              <a:gd name="connsiteX1-111" fmla="*/ 254358 w 1645960"/>
              <a:gd name="connsiteY1-112" fmla="*/ 17622 h 1752600"/>
              <a:gd name="connsiteX2-113" fmla="*/ 516 w 1645960"/>
              <a:gd name="connsiteY2-114" fmla="*/ 203358 h 1752600"/>
              <a:gd name="connsiteX3-115" fmla="*/ 40 w 1645960"/>
              <a:gd name="connsiteY3-116" fmla="*/ 1478280 h 1752600"/>
              <a:gd name="connsiteX4-117" fmla="*/ 243880 w 1645960"/>
              <a:gd name="connsiteY4-118" fmla="*/ 1752600 h 1752600"/>
              <a:gd name="connsiteX5-119" fmla="*/ 1645960 w 1645960"/>
              <a:gd name="connsiteY5-120" fmla="*/ 1737360 h 1752600"/>
              <a:gd name="connsiteX6-121" fmla="*/ 1546900 w 1645960"/>
              <a:gd name="connsiteY6-122" fmla="*/ 1417320 h 1752600"/>
              <a:gd name="connsiteX7-123" fmla="*/ 1569760 w 1645960"/>
              <a:gd name="connsiteY7-124" fmla="*/ 251460 h 1752600"/>
              <a:gd name="connsiteX8-125" fmla="*/ 1638340 w 1645960"/>
              <a:gd name="connsiteY8-126" fmla="*/ 0 h 1752600"/>
              <a:gd name="connsiteX0-127" fmla="*/ 1638340 w 1645960"/>
              <a:gd name="connsiteY0-128" fmla="*/ 0 h 1752600"/>
              <a:gd name="connsiteX1-129" fmla="*/ 254358 w 1645960"/>
              <a:gd name="connsiteY1-130" fmla="*/ 10478 h 1752600"/>
              <a:gd name="connsiteX2-131" fmla="*/ 516 w 1645960"/>
              <a:gd name="connsiteY2-132" fmla="*/ 203358 h 1752600"/>
              <a:gd name="connsiteX3-133" fmla="*/ 40 w 1645960"/>
              <a:gd name="connsiteY3-134" fmla="*/ 1478280 h 1752600"/>
              <a:gd name="connsiteX4-135" fmla="*/ 243880 w 1645960"/>
              <a:gd name="connsiteY4-136" fmla="*/ 1752600 h 1752600"/>
              <a:gd name="connsiteX5-137" fmla="*/ 1645960 w 1645960"/>
              <a:gd name="connsiteY5-138" fmla="*/ 1737360 h 1752600"/>
              <a:gd name="connsiteX6-139" fmla="*/ 1546900 w 1645960"/>
              <a:gd name="connsiteY6-140" fmla="*/ 1417320 h 1752600"/>
              <a:gd name="connsiteX7-141" fmla="*/ 1569760 w 1645960"/>
              <a:gd name="connsiteY7-142" fmla="*/ 251460 h 1752600"/>
              <a:gd name="connsiteX8-143" fmla="*/ 1638340 w 1645960"/>
              <a:gd name="connsiteY8-144" fmla="*/ 0 h 1752600"/>
              <a:gd name="connsiteX0-145" fmla="*/ 1638300 w 1645920"/>
              <a:gd name="connsiteY0-146" fmla="*/ 0 h 1752600"/>
              <a:gd name="connsiteX1-147" fmla="*/ 254318 w 1645920"/>
              <a:gd name="connsiteY1-148" fmla="*/ 10478 h 1752600"/>
              <a:gd name="connsiteX2-149" fmla="*/ 476 w 1645920"/>
              <a:gd name="connsiteY2-150" fmla="*/ 203358 h 1752600"/>
              <a:gd name="connsiteX3-151" fmla="*/ 0 w 1645920"/>
              <a:gd name="connsiteY3-152" fmla="*/ 1478280 h 1752600"/>
              <a:gd name="connsiteX4-153" fmla="*/ 243840 w 1645920"/>
              <a:gd name="connsiteY4-154" fmla="*/ 1752600 h 1752600"/>
              <a:gd name="connsiteX5-155" fmla="*/ 1645920 w 1645920"/>
              <a:gd name="connsiteY5-156" fmla="*/ 1737360 h 1752600"/>
              <a:gd name="connsiteX6-157" fmla="*/ 1546860 w 1645920"/>
              <a:gd name="connsiteY6-158" fmla="*/ 1417320 h 1752600"/>
              <a:gd name="connsiteX7-159" fmla="*/ 1569720 w 1645920"/>
              <a:gd name="connsiteY7-160" fmla="*/ 251460 h 1752600"/>
              <a:gd name="connsiteX8-161" fmla="*/ 1638300 w 1645920"/>
              <a:gd name="connsiteY8-162" fmla="*/ 0 h 1752600"/>
              <a:gd name="connsiteX0-163" fmla="*/ 1638300 w 1645920"/>
              <a:gd name="connsiteY0-164" fmla="*/ 0 h 1752600"/>
              <a:gd name="connsiteX1-165" fmla="*/ 254318 w 1645920"/>
              <a:gd name="connsiteY1-166" fmla="*/ 10478 h 1752600"/>
              <a:gd name="connsiteX2-167" fmla="*/ 476 w 1645920"/>
              <a:gd name="connsiteY2-168" fmla="*/ 203358 h 1752600"/>
              <a:gd name="connsiteX3-169" fmla="*/ 0 w 1645920"/>
              <a:gd name="connsiteY3-170" fmla="*/ 1478280 h 1752600"/>
              <a:gd name="connsiteX4-171" fmla="*/ 243840 w 1645920"/>
              <a:gd name="connsiteY4-172" fmla="*/ 1752600 h 1752600"/>
              <a:gd name="connsiteX5-173" fmla="*/ 1645920 w 1645920"/>
              <a:gd name="connsiteY5-174" fmla="*/ 1737360 h 1752600"/>
              <a:gd name="connsiteX6-175" fmla="*/ 1546860 w 1645920"/>
              <a:gd name="connsiteY6-176" fmla="*/ 1417320 h 1752600"/>
              <a:gd name="connsiteX7-177" fmla="*/ 1569720 w 1645920"/>
              <a:gd name="connsiteY7-178" fmla="*/ 251460 h 1752600"/>
              <a:gd name="connsiteX8-179" fmla="*/ 1638300 w 1645920"/>
              <a:gd name="connsiteY8-180" fmla="*/ 0 h 1752600"/>
              <a:gd name="connsiteX0-181" fmla="*/ 1638300 w 1645920"/>
              <a:gd name="connsiteY0-182" fmla="*/ 0 h 1752600"/>
              <a:gd name="connsiteX1-183" fmla="*/ 290036 w 1645920"/>
              <a:gd name="connsiteY1-184" fmla="*/ 15240 h 1752600"/>
              <a:gd name="connsiteX2-185" fmla="*/ 476 w 1645920"/>
              <a:gd name="connsiteY2-186" fmla="*/ 203358 h 1752600"/>
              <a:gd name="connsiteX3-187" fmla="*/ 0 w 1645920"/>
              <a:gd name="connsiteY3-188" fmla="*/ 1478280 h 1752600"/>
              <a:gd name="connsiteX4-189" fmla="*/ 243840 w 1645920"/>
              <a:gd name="connsiteY4-190" fmla="*/ 1752600 h 1752600"/>
              <a:gd name="connsiteX5-191" fmla="*/ 1645920 w 1645920"/>
              <a:gd name="connsiteY5-192" fmla="*/ 1737360 h 1752600"/>
              <a:gd name="connsiteX6-193" fmla="*/ 1546860 w 1645920"/>
              <a:gd name="connsiteY6-194" fmla="*/ 1417320 h 1752600"/>
              <a:gd name="connsiteX7-195" fmla="*/ 1569720 w 1645920"/>
              <a:gd name="connsiteY7-196" fmla="*/ 251460 h 1752600"/>
              <a:gd name="connsiteX8-197" fmla="*/ 1638300 w 1645920"/>
              <a:gd name="connsiteY8-198" fmla="*/ 0 h 1752600"/>
              <a:gd name="connsiteX0-199" fmla="*/ 1638300 w 1645920"/>
              <a:gd name="connsiteY0-200" fmla="*/ 0 h 1752600"/>
              <a:gd name="connsiteX1-201" fmla="*/ 290036 w 1645920"/>
              <a:gd name="connsiteY1-202" fmla="*/ 15240 h 1752600"/>
              <a:gd name="connsiteX2-203" fmla="*/ 476 w 1645920"/>
              <a:gd name="connsiteY2-204" fmla="*/ 203358 h 1752600"/>
              <a:gd name="connsiteX3-205" fmla="*/ 0 w 1645920"/>
              <a:gd name="connsiteY3-206" fmla="*/ 1478280 h 1752600"/>
              <a:gd name="connsiteX4-207" fmla="*/ 243840 w 1645920"/>
              <a:gd name="connsiteY4-208" fmla="*/ 1752600 h 1752600"/>
              <a:gd name="connsiteX5-209" fmla="*/ 1645920 w 1645920"/>
              <a:gd name="connsiteY5-210" fmla="*/ 1737360 h 1752600"/>
              <a:gd name="connsiteX6-211" fmla="*/ 1546860 w 1645920"/>
              <a:gd name="connsiteY6-212" fmla="*/ 1417320 h 1752600"/>
              <a:gd name="connsiteX7-213" fmla="*/ 1569720 w 1645920"/>
              <a:gd name="connsiteY7-214" fmla="*/ 251460 h 1752600"/>
              <a:gd name="connsiteX8-215" fmla="*/ 1638300 w 1645920"/>
              <a:gd name="connsiteY8-216" fmla="*/ 0 h 1752600"/>
              <a:gd name="connsiteX0-217" fmla="*/ 1638300 w 1645920"/>
              <a:gd name="connsiteY0-218" fmla="*/ 0 h 1752600"/>
              <a:gd name="connsiteX1-219" fmla="*/ 290036 w 1645920"/>
              <a:gd name="connsiteY1-220" fmla="*/ 15240 h 1752600"/>
              <a:gd name="connsiteX2-221" fmla="*/ 476 w 1645920"/>
              <a:gd name="connsiteY2-222" fmla="*/ 203358 h 1752600"/>
              <a:gd name="connsiteX3-223" fmla="*/ 0 w 1645920"/>
              <a:gd name="connsiteY3-224" fmla="*/ 1478280 h 1752600"/>
              <a:gd name="connsiteX4-225" fmla="*/ 243840 w 1645920"/>
              <a:gd name="connsiteY4-226" fmla="*/ 1752600 h 1752600"/>
              <a:gd name="connsiteX5-227" fmla="*/ 1645920 w 1645920"/>
              <a:gd name="connsiteY5-228" fmla="*/ 1737360 h 1752600"/>
              <a:gd name="connsiteX6-229" fmla="*/ 1546860 w 1645920"/>
              <a:gd name="connsiteY6-230" fmla="*/ 1417320 h 1752600"/>
              <a:gd name="connsiteX7-231" fmla="*/ 1569720 w 1645920"/>
              <a:gd name="connsiteY7-232" fmla="*/ 251460 h 1752600"/>
              <a:gd name="connsiteX8-233" fmla="*/ 1638300 w 1645920"/>
              <a:gd name="connsiteY8-234" fmla="*/ 0 h 1752600"/>
              <a:gd name="connsiteX0-235" fmla="*/ 1638300 w 1645920"/>
              <a:gd name="connsiteY0-236" fmla="*/ 0 h 1752600"/>
              <a:gd name="connsiteX1-237" fmla="*/ 290036 w 1645920"/>
              <a:gd name="connsiteY1-238" fmla="*/ 15240 h 1752600"/>
              <a:gd name="connsiteX2-239" fmla="*/ 476 w 1645920"/>
              <a:gd name="connsiteY2-240" fmla="*/ 203358 h 1752600"/>
              <a:gd name="connsiteX3-241" fmla="*/ 0 w 1645920"/>
              <a:gd name="connsiteY3-242" fmla="*/ 1478280 h 1752600"/>
              <a:gd name="connsiteX4-243" fmla="*/ 243840 w 1645920"/>
              <a:gd name="connsiteY4-244" fmla="*/ 1752600 h 1752600"/>
              <a:gd name="connsiteX5-245" fmla="*/ 1645920 w 1645920"/>
              <a:gd name="connsiteY5-246" fmla="*/ 1737360 h 1752600"/>
              <a:gd name="connsiteX6-247" fmla="*/ 1546860 w 1645920"/>
              <a:gd name="connsiteY6-248" fmla="*/ 1417320 h 1752600"/>
              <a:gd name="connsiteX7-249" fmla="*/ 1569720 w 1645920"/>
              <a:gd name="connsiteY7-250" fmla="*/ 251460 h 1752600"/>
              <a:gd name="connsiteX8-251" fmla="*/ 1638300 w 1645920"/>
              <a:gd name="connsiteY8-252" fmla="*/ 0 h 1752600"/>
              <a:gd name="connsiteX0-253" fmla="*/ 1638300 w 1645920"/>
              <a:gd name="connsiteY0-254" fmla="*/ 0 h 1752600"/>
              <a:gd name="connsiteX1-255" fmla="*/ 294799 w 1645920"/>
              <a:gd name="connsiteY1-256" fmla="*/ 5715 h 1752600"/>
              <a:gd name="connsiteX2-257" fmla="*/ 476 w 1645920"/>
              <a:gd name="connsiteY2-258" fmla="*/ 203358 h 1752600"/>
              <a:gd name="connsiteX3-259" fmla="*/ 0 w 1645920"/>
              <a:gd name="connsiteY3-260" fmla="*/ 1478280 h 1752600"/>
              <a:gd name="connsiteX4-261" fmla="*/ 243840 w 1645920"/>
              <a:gd name="connsiteY4-262" fmla="*/ 1752600 h 1752600"/>
              <a:gd name="connsiteX5-263" fmla="*/ 1645920 w 1645920"/>
              <a:gd name="connsiteY5-264" fmla="*/ 1737360 h 1752600"/>
              <a:gd name="connsiteX6-265" fmla="*/ 1546860 w 1645920"/>
              <a:gd name="connsiteY6-266" fmla="*/ 1417320 h 1752600"/>
              <a:gd name="connsiteX7-267" fmla="*/ 1569720 w 1645920"/>
              <a:gd name="connsiteY7-268" fmla="*/ 251460 h 1752600"/>
              <a:gd name="connsiteX8-269" fmla="*/ 1638300 w 1645920"/>
              <a:gd name="connsiteY8-270" fmla="*/ 0 h 1752600"/>
              <a:gd name="connsiteX0-271" fmla="*/ 1638300 w 1645920"/>
              <a:gd name="connsiteY0-272" fmla="*/ 0 h 1752600"/>
              <a:gd name="connsiteX1-273" fmla="*/ 294799 w 1645920"/>
              <a:gd name="connsiteY1-274" fmla="*/ 5715 h 1752600"/>
              <a:gd name="connsiteX2-275" fmla="*/ 476 w 1645920"/>
              <a:gd name="connsiteY2-276" fmla="*/ 203358 h 1752600"/>
              <a:gd name="connsiteX3-277" fmla="*/ 0 w 1645920"/>
              <a:gd name="connsiteY3-278" fmla="*/ 1478280 h 1752600"/>
              <a:gd name="connsiteX4-279" fmla="*/ 243840 w 1645920"/>
              <a:gd name="connsiteY4-280" fmla="*/ 1752600 h 1752600"/>
              <a:gd name="connsiteX5-281" fmla="*/ 1645920 w 1645920"/>
              <a:gd name="connsiteY5-282" fmla="*/ 1737360 h 1752600"/>
              <a:gd name="connsiteX6-283" fmla="*/ 1546860 w 1645920"/>
              <a:gd name="connsiteY6-284" fmla="*/ 1417320 h 1752600"/>
              <a:gd name="connsiteX7-285" fmla="*/ 1569720 w 1645920"/>
              <a:gd name="connsiteY7-286" fmla="*/ 251460 h 1752600"/>
              <a:gd name="connsiteX8-287" fmla="*/ 1638300 w 1645920"/>
              <a:gd name="connsiteY8-288" fmla="*/ 0 h 1752600"/>
              <a:gd name="connsiteX0-289" fmla="*/ 1638300 w 1645920"/>
              <a:gd name="connsiteY0-290" fmla="*/ 0 h 1752600"/>
              <a:gd name="connsiteX1-291" fmla="*/ 294799 w 1645920"/>
              <a:gd name="connsiteY1-292" fmla="*/ 5715 h 1752600"/>
              <a:gd name="connsiteX2-293" fmla="*/ 476 w 1645920"/>
              <a:gd name="connsiteY2-294" fmla="*/ 203358 h 1752600"/>
              <a:gd name="connsiteX3-295" fmla="*/ 0 w 1645920"/>
              <a:gd name="connsiteY3-296" fmla="*/ 1478280 h 1752600"/>
              <a:gd name="connsiteX4-297" fmla="*/ 243840 w 1645920"/>
              <a:gd name="connsiteY4-298" fmla="*/ 1752600 h 1752600"/>
              <a:gd name="connsiteX5-299" fmla="*/ 1645920 w 1645920"/>
              <a:gd name="connsiteY5-300" fmla="*/ 1737360 h 1752600"/>
              <a:gd name="connsiteX6-301" fmla="*/ 1546860 w 1645920"/>
              <a:gd name="connsiteY6-302" fmla="*/ 1417320 h 1752600"/>
              <a:gd name="connsiteX7-303" fmla="*/ 1569720 w 1645920"/>
              <a:gd name="connsiteY7-304" fmla="*/ 251460 h 1752600"/>
              <a:gd name="connsiteX8-305" fmla="*/ 1638300 w 1645920"/>
              <a:gd name="connsiteY8-306" fmla="*/ 0 h 1752600"/>
              <a:gd name="connsiteX0-307" fmla="*/ 1643062 w 1645920"/>
              <a:gd name="connsiteY0-308" fmla="*/ 0 h 1747838"/>
              <a:gd name="connsiteX1-309" fmla="*/ 294799 w 1645920"/>
              <a:gd name="connsiteY1-310" fmla="*/ 953 h 1747838"/>
              <a:gd name="connsiteX2-311" fmla="*/ 476 w 1645920"/>
              <a:gd name="connsiteY2-312" fmla="*/ 198596 h 1747838"/>
              <a:gd name="connsiteX3-313" fmla="*/ 0 w 1645920"/>
              <a:gd name="connsiteY3-314" fmla="*/ 1473518 h 1747838"/>
              <a:gd name="connsiteX4-315" fmla="*/ 243840 w 1645920"/>
              <a:gd name="connsiteY4-316" fmla="*/ 1747838 h 1747838"/>
              <a:gd name="connsiteX5-317" fmla="*/ 1645920 w 1645920"/>
              <a:gd name="connsiteY5-318" fmla="*/ 1732598 h 1747838"/>
              <a:gd name="connsiteX6-319" fmla="*/ 1546860 w 1645920"/>
              <a:gd name="connsiteY6-320" fmla="*/ 1412558 h 1747838"/>
              <a:gd name="connsiteX7-321" fmla="*/ 1569720 w 1645920"/>
              <a:gd name="connsiteY7-322" fmla="*/ 246698 h 1747838"/>
              <a:gd name="connsiteX8-323" fmla="*/ 1643062 w 1645920"/>
              <a:gd name="connsiteY8-324" fmla="*/ 0 h 1747838"/>
              <a:gd name="connsiteX0-325" fmla="*/ 1643062 w 1645920"/>
              <a:gd name="connsiteY0-326" fmla="*/ 0 h 1747838"/>
              <a:gd name="connsiteX1-327" fmla="*/ 294799 w 1645920"/>
              <a:gd name="connsiteY1-328" fmla="*/ 953 h 1747838"/>
              <a:gd name="connsiteX2-329" fmla="*/ 476 w 1645920"/>
              <a:gd name="connsiteY2-330" fmla="*/ 198596 h 1747838"/>
              <a:gd name="connsiteX3-331" fmla="*/ 0 w 1645920"/>
              <a:gd name="connsiteY3-332" fmla="*/ 1473518 h 1747838"/>
              <a:gd name="connsiteX4-333" fmla="*/ 243840 w 1645920"/>
              <a:gd name="connsiteY4-334" fmla="*/ 1747838 h 1747838"/>
              <a:gd name="connsiteX5-335" fmla="*/ 1645920 w 1645920"/>
              <a:gd name="connsiteY5-336" fmla="*/ 1732598 h 1747838"/>
              <a:gd name="connsiteX6-337" fmla="*/ 1546860 w 1645920"/>
              <a:gd name="connsiteY6-338" fmla="*/ 1412558 h 1747838"/>
              <a:gd name="connsiteX7-339" fmla="*/ 1569720 w 1645920"/>
              <a:gd name="connsiteY7-340" fmla="*/ 246698 h 1747838"/>
              <a:gd name="connsiteX8-341" fmla="*/ 1643062 w 1645920"/>
              <a:gd name="connsiteY8-342" fmla="*/ 0 h 1747838"/>
              <a:gd name="connsiteX0-343" fmla="*/ 1643062 w 1645920"/>
              <a:gd name="connsiteY0-344" fmla="*/ 0 h 1747838"/>
              <a:gd name="connsiteX1-345" fmla="*/ 294799 w 1645920"/>
              <a:gd name="connsiteY1-346" fmla="*/ 953 h 1747838"/>
              <a:gd name="connsiteX2-347" fmla="*/ 476 w 1645920"/>
              <a:gd name="connsiteY2-348" fmla="*/ 198596 h 1747838"/>
              <a:gd name="connsiteX3-349" fmla="*/ 0 w 1645920"/>
              <a:gd name="connsiteY3-350" fmla="*/ 1473518 h 1747838"/>
              <a:gd name="connsiteX4-351" fmla="*/ 243840 w 1645920"/>
              <a:gd name="connsiteY4-352" fmla="*/ 1747838 h 1747838"/>
              <a:gd name="connsiteX5-353" fmla="*/ 1645920 w 1645920"/>
              <a:gd name="connsiteY5-354" fmla="*/ 1732598 h 1747838"/>
              <a:gd name="connsiteX6-355" fmla="*/ 1546860 w 1645920"/>
              <a:gd name="connsiteY6-356" fmla="*/ 1412558 h 1747838"/>
              <a:gd name="connsiteX7-357" fmla="*/ 1560195 w 1645920"/>
              <a:gd name="connsiteY7-358" fmla="*/ 337186 h 1747838"/>
              <a:gd name="connsiteX8-359" fmla="*/ 1643062 w 1645920"/>
              <a:gd name="connsiteY8-360" fmla="*/ 0 h 1747838"/>
              <a:gd name="connsiteX0-361" fmla="*/ 1643062 w 1645920"/>
              <a:gd name="connsiteY0-362" fmla="*/ 0 h 1747838"/>
              <a:gd name="connsiteX1-363" fmla="*/ 294799 w 1645920"/>
              <a:gd name="connsiteY1-364" fmla="*/ 953 h 1747838"/>
              <a:gd name="connsiteX2-365" fmla="*/ 476 w 1645920"/>
              <a:gd name="connsiteY2-366" fmla="*/ 198596 h 1747838"/>
              <a:gd name="connsiteX3-367" fmla="*/ 0 w 1645920"/>
              <a:gd name="connsiteY3-368" fmla="*/ 1473518 h 1747838"/>
              <a:gd name="connsiteX4-369" fmla="*/ 243840 w 1645920"/>
              <a:gd name="connsiteY4-370" fmla="*/ 1747838 h 1747838"/>
              <a:gd name="connsiteX5-371" fmla="*/ 1645920 w 1645920"/>
              <a:gd name="connsiteY5-372" fmla="*/ 1732598 h 1747838"/>
              <a:gd name="connsiteX6-373" fmla="*/ 1546860 w 1645920"/>
              <a:gd name="connsiteY6-374" fmla="*/ 1412558 h 1747838"/>
              <a:gd name="connsiteX7-375" fmla="*/ 1560195 w 1645920"/>
              <a:gd name="connsiteY7-376" fmla="*/ 337186 h 1747838"/>
              <a:gd name="connsiteX8-377" fmla="*/ 1643062 w 1645920"/>
              <a:gd name="connsiteY8-378" fmla="*/ 0 h 1747838"/>
              <a:gd name="connsiteX0-379" fmla="*/ 1643062 w 1645920"/>
              <a:gd name="connsiteY0-380" fmla="*/ 0 h 1747838"/>
              <a:gd name="connsiteX1-381" fmla="*/ 294799 w 1645920"/>
              <a:gd name="connsiteY1-382" fmla="*/ 953 h 1747838"/>
              <a:gd name="connsiteX2-383" fmla="*/ 476 w 1645920"/>
              <a:gd name="connsiteY2-384" fmla="*/ 198596 h 1747838"/>
              <a:gd name="connsiteX3-385" fmla="*/ 0 w 1645920"/>
              <a:gd name="connsiteY3-386" fmla="*/ 1473518 h 1747838"/>
              <a:gd name="connsiteX4-387" fmla="*/ 243840 w 1645920"/>
              <a:gd name="connsiteY4-388" fmla="*/ 1747838 h 1747838"/>
              <a:gd name="connsiteX5-389" fmla="*/ 1645920 w 1645920"/>
              <a:gd name="connsiteY5-390" fmla="*/ 1732598 h 1747838"/>
              <a:gd name="connsiteX6-391" fmla="*/ 1546860 w 1645920"/>
              <a:gd name="connsiteY6-392" fmla="*/ 1412558 h 1747838"/>
              <a:gd name="connsiteX7-393" fmla="*/ 1564958 w 1645920"/>
              <a:gd name="connsiteY7-394" fmla="*/ 391955 h 1747838"/>
              <a:gd name="connsiteX8-395" fmla="*/ 1643062 w 1645920"/>
              <a:gd name="connsiteY8-396" fmla="*/ 0 h 1747838"/>
              <a:gd name="connsiteX0-397" fmla="*/ 1643062 w 1645920"/>
              <a:gd name="connsiteY0-398" fmla="*/ 0 h 1747838"/>
              <a:gd name="connsiteX1-399" fmla="*/ 294799 w 1645920"/>
              <a:gd name="connsiteY1-400" fmla="*/ 953 h 1747838"/>
              <a:gd name="connsiteX2-401" fmla="*/ 476 w 1645920"/>
              <a:gd name="connsiteY2-402" fmla="*/ 198596 h 1747838"/>
              <a:gd name="connsiteX3-403" fmla="*/ 0 w 1645920"/>
              <a:gd name="connsiteY3-404" fmla="*/ 1473518 h 1747838"/>
              <a:gd name="connsiteX4-405" fmla="*/ 243840 w 1645920"/>
              <a:gd name="connsiteY4-406" fmla="*/ 1747838 h 1747838"/>
              <a:gd name="connsiteX5-407" fmla="*/ 1645920 w 1645920"/>
              <a:gd name="connsiteY5-408" fmla="*/ 1732598 h 1747838"/>
              <a:gd name="connsiteX6-409" fmla="*/ 1546860 w 1645920"/>
              <a:gd name="connsiteY6-410" fmla="*/ 1412558 h 1747838"/>
              <a:gd name="connsiteX7-411" fmla="*/ 1564958 w 1645920"/>
              <a:gd name="connsiteY7-412" fmla="*/ 391955 h 1747838"/>
              <a:gd name="connsiteX8-413" fmla="*/ 1643062 w 1645920"/>
              <a:gd name="connsiteY8-414" fmla="*/ 0 h 1747838"/>
              <a:gd name="connsiteX0-415" fmla="*/ 1643062 w 1645920"/>
              <a:gd name="connsiteY0-416" fmla="*/ 0 h 1747838"/>
              <a:gd name="connsiteX1-417" fmla="*/ 294799 w 1645920"/>
              <a:gd name="connsiteY1-418" fmla="*/ 953 h 1747838"/>
              <a:gd name="connsiteX2-419" fmla="*/ 476 w 1645920"/>
              <a:gd name="connsiteY2-420" fmla="*/ 198596 h 1747838"/>
              <a:gd name="connsiteX3-421" fmla="*/ 0 w 1645920"/>
              <a:gd name="connsiteY3-422" fmla="*/ 1473518 h 1747838"/>
              <a:gd name="connsiteX4-423" fmla="*/ 243840 w 1645920"/>
              <a:gd name="connsiteY4-424" fmla="*/ 1747838 h 1747838"/>
              <a:gd name="connsiteX5-425" fmla="*/ 1645920 w 1645920"/>
              <a:gd name="connsiteY5-426" fmla="*/ 1732598 h 1747838"/>
              <a:gd name="connsiteX6-427" fmla="*/ 1563529 w 1645920"/>
              <a:gd name="connsiteY6-428" fmla="*/ 1412558 h 1747838"/>
              <a:gd name="connsiteX7-429" fmla="*/ 1564958 w 1645920"/>
              <a:gd name="connsiteY7-430" fmla="*/ 391955 h 1747838"/>
              <a:gd name="connsiteX8-431" fmla="*/ 1643062 w 1645920"/>
              <a:gd name="connsiteY8-432" fmla="*/ 0 h 1747838"/>
              <a:gd name="connsiteX0-433" fmla="*/ 1643062 w 1645920"/>
              <a:gd name="connsiteY0-434" fmla="*/ 0 h 1747838"/>
              <a:gd name="connsiteX1-435" fmla="*/ 294799 w 1645920"/>
              <a:gd name="connsiteY1-436" fmla="*/ 953 h 1747838"/>
              <a:gd name="connsiteX2-437" fmla="*/ 476 w 1645920"/>
              <a:gd name="connsiteY2-438" fmla="*/ 198596 h 1747838"/>
              <a:gd name="connsiteX3-439" fmla="*/ 0 w 1645920"/>
              <a:gd name="connsiteY3-440" fmla="*/ 1473518 h 1747838"/>
              <a:gd name="connsiteX4-441" fmla="*/ 243840 w 1645920"/>
              <a:gd name="connsiteY4-442" fmla="*/ 1747838 h 1747838"/>
              <a:gd name="connsiteX5-443" fmla="*/ 1645920 w 1645920"/>
              <a:gd name="connsiteY5-444" fmla="*/ 1732598 h 1747838"/>
              <a:gd name="connsiteX6-445" fmla="*/ 1563529 w 1645920"/>
              <a:gd name="connsiteY6-446" fmla="*/ 1412558 h 1747838"/>
              <a:gd name="connsiteX7-447" fmla="*/ 1564958 w 1645920"/>
              <a:gd name="connsiteY7-448" fmla="*/ 391955 h 1747838"/>
              <a:gd name="connsiteX8-449" fmla="*/ 1643062 w 1645920"/>
              <a:gd name="connsiteY8-450" fmla="*/ 0 h 1747838"/>
              <a:gd name="connsiteX0-451" fmla="*/ 1643062 w 1645920"/>
              <a:gd name="connsiteY0-452" fmla="*/ 0 h 1747838"/>
              <a:gd name="connsiteX1-453" fmla="*/ 294799 w 1645920"/>
              <a:gd name="connsiteY1-454" fmla="*/ 953 h 1747838"/>
              <a:gd name="connsiteX2-455" fmla="*/ 476 w 1645920"/>
              <a:gd name="connsiteY2-456" fmla="*/ 198596 h 1747838"/>
              <a:gd name="connsiteX3-457" fmla="*/ 0 w 1645920"/>
              <a:gd name="connsiteY3-458" fmla="*/ 1473518 h 1747838"/>
              <a:gd name="connsiteX4-459" fmla="*/ 243840 w 1645920"/>
              <a:gd name="connsiteY4-460" fmla="*/ 1747838 h 1747838"/>
              <a:gd name="connsiteX5-461" fmla="*/ 1645920 w 1645920"/>
              <a:gd name="connsiteY5-462" fmla="*/ 1732598 h 1747838"/>
              <a:gd name="connsiteX6-463" fmla="*/ 1563529 w 1645920"/>
              <a:gd name="connsiteY6-464" fmla="*/ 1412558 h 1747838"/>
              <a:gd name="connsiteX7-465" fmla="*/ 1564958 w 1645920"/>
              <a:gd name="connsiteY7-466" fmla="*/ 391955 h 1747838"/>
              <a:gd name="connsiteX8-467" fmla="*/ 1643062 w 1645920"/>
              <a:gd name="connsiteY8-468" fmla="*/ 0 h 1747838"/>
              <a:gd name="connsiteX0-469" fmla="*/ 1643062 w 1650682"/>
              <a:gd name="connsiteY0-470" fmla="*/ 0 h 1747838"/>
              <a:gd name="connsiteX1-471" fmla="*/ 294799 w 1650682"/>
              <a:gd name="connsiteY1-472" fmla="*/ 953 h 1747838"/>
              <a:gd name="connsiteX2-473" fmla="*/ 476 w 1650682"/>
              <a:gd name="connsiteY2-474" fmla="*/ 198596 h 1747838"/>
              <a:gd name="connsiteX3-475" fmla="*/ 0 w 1650682"/>
              <a:gd name="connsiteY3-476" fmla="*/ 1473518 h 1747838"/>
              <a:gd name="connsiteX4-477" fmla="*/ 243840 w 1650682"/>
              <a:gd name="connsiteY4-478" fmla="*/ 1747838 h 1747838"/>
              <a:gd name="connsiteX5-479" fmla="*/ 1650682 w 1650682"/>
              <a:gd name="connsiteY5-480" fmla="*/ 1739742 h 1747838"/>
              <a:gd name="connsiteX6-481" fmla="*/ 1563529 w 1650682"/>
              <a:gd name="connsiteY6-482" fmla="*/ 1412558 h 1747838"/>
              <a:gd name="connsiteX7-483" fmla="*/ 1564958 w 1650682"/>
              <a:gd name="connsiteY7-484" fmla="*/ 391955 h 1747838"/>
              <a:gd name="connsiteX8-485" fmla="*/ 1643062 w 1650682"/>
              <a:gd name="connsiteY8-486" fmla="*/ 0 h 1747838"/>
              <a:gd name="connsiteX0-487" fmla="*/ 1643062 w 1650682"/>
              <a:gd name="connsiteY0-488" fmla="*/ 0 h 1743075"/>
              <a:gd name="connsiteX1-489" fmla="*/ 294799 w 1650682"/>
              <a:gd name="connsiteY1-490" fmla="*/ 953 h 1743075"/>
              <a:gd name="connsiteX2-491" fmla="*/ 476 w 1650682"/>
              <a:gd name="connsiteY2-492" fmla="*/ 198596 h 1743075"/>
              <a:gd name="connsiteX3-493" fmla="*/ 0 w 1650682"/>
              <a:gd name="connsiteY3-494" fmla="*/ 1473518 h 1743075"/>
              <a:gd name="connsiteX4-495" fmla="*/ 243840 w 1650682"/>
              <a:gd name="connsiteY4-496" fmla="*/ 1743075 h 1743075"/>
              <a:gd name="connsiteX5-497" fmla="*/ 1650682 w 1650682"/>
              <a:gd name="connsiteY5-498" fmla="*/ 1739742 h 1743075"/>
              <a:gd name="connsiteX6-499" fmla="*/ 1563529 w 1650682"/>
              <a:gd name="connsiteY6-500" fmla="*/ 1412558 h 1743075"/>
              <a:gd name="connsiteX7-501" fmla="*/ 1564958 w 1650682"/>
              <a:gd name="connsiteY7-502" fmla="*/ 391955 h 1743075"/>
              <a:gd name="connsiteX8-503" fmla="*/ 1643062 w 1650682"/>
              <a:gd name="connsiteY8-504" fmla="*/ 0 h 1743075"/>
              <a:gd name="connsiteX0-505" fmla="*/ 1643062 w 1650682"/>
              <a:gd name="connsiteY0-506" fmla="*/ 0 h 1743076"/>
              <a:gd name="connsiteX1-507" fmla="*/ 294799 w 1650682"/>
              <a:gd name="connsiteY1-508" fmla="*/ 953 h 1743076"/>
              <a:gd name="connsiteX2-509" fmla="*/ 476 w 1650682"/>
              <a:gd name="connsiteY2-510" fmla="*/ 198596 h 1743076"/>
              <a:gd name="connsiteX3-511" fmla="*/ 0 w 1650682"/>
              <a:gd name="connsiteY3-512" fmla="*/ 1473518 h 1743076"/>
              <a:gd name="connsiteX4-513" fmla="*/ 243840 w 1650682"/>
              <a:gd name="connsiteY4-514" fmla="*/ 1743075 h 1743076"/>
              <a:gd name="connsiteX5-515" fmla="*/ 1650682 w 1650682"/>
              <a:gd name="connsiteY5-516" fmla="*/ 1739742 h 1743076"/>
              <a:gd name="connsiteX6-517" fmla="*/ 1563529 w 1650682"/>
              <a:gd name="connsiteY6-518" fmla="*/ 1412558 h 1743076"/>
              <a:gd name="connsiteX7-519" fmla="*/ 1564958 w 1650682"/>
              <a:gd name="connsiteY7-520" fmla="*/ 391955 h 1743076"/>
              <a:gd name="connsiteX8-521" fmla="*/ 1643062 w 1650682"/>
              <a:gd name="connsiteY8-522" fmla="*/ 0 h 1743076"/>
              <a:gd name="connsiteX0-523" fmla="*/ 1643504 w 1651124"/>
              <a:gd name="connsiteY0-524" fmla="*/ 0 h 1748137"/>
              <a:gd name="connsiteX1-525" fmla="*/ 295241 w 1651124"/>
              <a:gd name="connsiteY1-526" fmla="*/ 953 h 1748137"/>
              <a:gd name="connsiteX2-527" fmla="*/ 918 w 1651124"/>
              <a:gd name="connsiteY2-528" fmla="*/ 198596 h 1748137"/>
              <a:gd name="connsiteX3-529" fmla="*/ 442 w 1651124"/>
              <a:gd name="connsiteY3-530" fmla="*/ 1473518 h 1748137"/>
              <a:gd name="connsiteX4-531" fmla="*/ 244282 w 1651124"/>
              <a:gd name="connsiteY4-532" fmla="*/ 1743075 h 1748137"/>
              <a:gd name="connsiteX5-533" fmla="*/ 1651124 w 1651124"/>
              <a:gd name="connsiteY5-534" fmla="*/ 1739742 h 1748137"/>
              <a:gd name="connsiteX6-535" fmla="*/ 1563971 w 1651124"/>
              <a:gd name="connsiteY6-536" fmla="*/ 1412558 h 1748137"/>
              <a:gd name="connsiteX7-537" fmla="*/ 1565400 w 1651124"/>
              <a:gd name="connsiteY7-538" fmla="*/ 391955 h 1748137"/>
              <a:gd name="connsiteX8-539" fmla="*/ 1643504 w 1651124"/>
              <a:gd name="connsiteY8-540" fmla="*/ 0 h 1748137"/>
              <a:gd name="connsiteX0-541" fmla="*/ 1643613 w 1651233"/>
              <a:gd name="connsiteY0-542" fmla="*/ 0 h 1747104"/>
              <a:gd name="connsiteX1-543" fmla="*/ 295350 w 1651233"/>
              <a:gd name="connsiteY1-544" fmla="*/ 953 h 1747104"/>
              <a:gd name="connsiteX2-545" fmla="*/ 1027 w 1651233"/>
              <a:gd name="connsiteY2-546" fmla="*/ 198596 h 1747104"/>
              <a:gd name="connsiteX3-547" fmla="*/ 551 w 1651233"/>
              <a:gd name="connsiteY3-548" fmla="*/ 1473518 h 1747104"/>
              <a:gd name="connsiteX4-549" fmla="*/ 244391 w 1651233"/>
              <a:gd name="connsiteY4-550" fmla="*/ 1743075 h 1747104"/>
              <a:gd name="connsiteX5-551" fmla="*/ 1651233 w 1651233"/>
              <a:gd name="connsiteY5-552" fmla="*/ 1739742 h 1747104"/>
              <a:gd name="connsiteX6-553" fmla="*/ 1564080 w 1651233"/>
              <a:gd name="connsiteY6-554" fmla="*/ 1412558 h 1747104"/>
              <a:gd name="connsiteX7-555" fmla="*/ 1565509 w 1651233"/>
              <a:gd name="connsiteY7-556" fmla="*/ 391955 h 1747104"/>
              <a:gd name="connsiteX8-557" fmla="*/ 1643613 w 1651233"/>
              <a:gd name="connsiteY8-558" fmla="*/ 0 h 1747104"/>
              <a:gd name="connsiteX0-559" fmla="*/ 1643993 w 1651613"/>
              <a:gd name="connsiteY0-560" fmla="*/ 0 h 1746724"/>
              <a:gd name="connsiteX1-561" fmla="*/ 295730 w 1651613"/>
              <a:gd name="connsiteY1-562" fmla="*/ 953 h 1746724"/>
              <a:gd name="connsiteX2-563" fmla="*/ 1407 w 1651613"/>
              <a:gd name="connsiteY2-564" fmla="*/ 198596 h 1746724"/>
              <a:gd name="connsiteX3-565" fmla="*/ 931 w 1651613"/>
              <a:gd name="connsiteY3-566" fmla="*/ 1473518 h 1746724"/>
              <a:gd name="connsiteX4-567" fmla="*/ 244771 w 1651613"/>
              <a:gd name="connsiteY4-568" fmla="*/ 1743075 h 1746724"/>
              <a:gd name="connsiteX5-569" fmla="*/ 1651613 w 1651613"/>
              <a:gd name="connsiteY5-570" fmla="*/ 1739742 h 1746724"/>
              <a:gd name="connsiteX6-571" fmla="*/ 1564460 w 1651613"/>
              <a:gd name="connsiteY6-572" fmla="*/ 1412558 h 1746724"/>
              <a:gd name="connsiteX7-573" fmla="*/ 1565889 w 1651613"/>
              <a:gd name="connsiteY7-574" fmla="*/ 391955 h 1746724"/>
              <a:gd name="connsiteX8-575" fmla="*/ 1643993 w 1651613"/>
              <a:gd name="connsiteY8-576" fmla="*/ 0 h 17467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51613" h="1746724">
                <a:moveTo>
                  <a:pt x="1643993" y="0"/>
                </a:moveTo>
                <a:lnTo>
                  <a:pt x="295730" y="953"/>
                </a:lnTo>
                <a:cubicBezTo>
                  <a:pt x="58715" y="8892"/>
                  <a:pt x="2676" y="-45085"/>
                  <a:pt x="1407" y="198596"/>
                </a:cubicBezTo>
                <a:cubicBezTo>
                  <a:pt x="1248" y="623570"/>
                  <a:pt x="1090" y="1048544"/>
                  <a:pt x="931" y="1473518"/>
                </a:cubicBezTo>
                <a:cubicBezTo>
                  <a:pt x="-8276" y="1803877"/>
                  <a:pt x="49191" y="1741329"/>
                  <a:pt x="244771" y="1743075"/>
                </a:cubicBezTo>
                <a:lnTo>
                  <a:pt x="1651613" y="1739742"/>
                </a:lnTo>
                <a:cubicBezTo>
                  <a:pt x="1593193" y="1749743"/>
                  <a:pt x="1570492" y="1685926"/>
                  <a:pt x="1564460" y="1412558"/>
                </a:cubicBezTo>
                <a:cubicBezTo>
                  <a:pt x="1564936" y="1072357"/>
                  <a:pt x="1565413" y="732156"/>
                  <a:pt x="1565889" y="391955"/>
                </a:cubicBezTo>
                <a:cubicBezTo>
                  <a:pt x="1566525" y="159703"/>
                  <a:pt x="1540965" y="53658"/>
                  <a:pt x="1643993" y="0"/>
                </a:cubicBezTo>
                <a:close/>
              </a:path>
            </a:pathLst>
          </a:custGeom>
          <a:gradFill flip="none" rotWithShape="1">
            <a:gsLst>
              <a:gs pos="14565">
                <a:srgbClr val="EB9912"/>
              </a:gs>
              <a:gs pos="7100">
                <a:srgbClr val="E69105"/>
              </a:gs>
              <a:gs pos="0">
                <a:srgbClr val="F5A51E"/>
              </a:gs>
              <a:gs pos="70434">
                <a:srgbClr val="FAAC25"/>
              </a:gs>
              <a:gs pos="89600">
                <a:srgbClr val="FCCE82"/>
              </a:gs>
              <a:gs pos="100000">
                <a:srgbClr val="FAAA2D"/>
              </a:gs>
            </a:gsLst>
            <a:lin ang="162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2130222" y="5536203"/>
            <a:ext cx="14843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13"/>
          <p:cNvSpPr txBox="1">
            <a:spLocks noChangeArrowheads="1"/>
          </p:cNvSpPr>
          <p:nvPr/>
        </p:nvSpPr>
        <p:spPr bwMode="auto">
          <a:xfrm>
            <a:off x="8522260" y="3746360"/>
            <a:ext cx="14843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2130291" y="1336547"/>
            <a:ext cx="1711325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-1" fmla="*/ 1712118 w 1712118"/>
              <a:gd name="connsiteY0-2" fmla="*/ 188119 h 197644"/>
              <a:gd name="connsiteX1-3" fmla="*/ 1566862 w 1712118"/>
              <a:gd name="connsiteY1-4" fmla="*/ 195263 h 197644"/>
              <a:gd name="connsiteX2-5" fmla="*/ 0 w 1712118"/>
              <a:gd name="connsiteY2-6" fmla="*/ 197644 h 197644"/>
              <a:gd name="connsiteX3-7" fmla="*/ 159543 w 1712118"/>
              <a:gd name="connsiteY3-8" fmla="*/ 0 h 197644"/>
              <a:gd name="connsiteX4-9" fmla="*/ 1588293 w 1712118"/>
              <a:gd name="connsiteY4-10" fmla="*/ 4763 h 197644"/>
              <a:gd name="connsiteX5-11" fmla="*/ 1712118 w 1712118"/>
              <a:gd name="connsiteY5-12" fmla="*/ 188119 h 197644"/>
              <a:gd name="connsiteX0-13" fmla="*/ 1712118 w 1712118"/>
              <a:gd name="connsiteY0-14" fmla="*/ 188291 h 197816"/>
              <a:gd name="connsiteX1-15" fmla="*/ 1566862 w 1712118"/>
              <a:gd name="connsiteY1-16" fmla="*/ 195435 h 197816"/>
              <a:gd name="connsiteX2-17" fmla="*/ 0 w 1712118"/>
              <a:gd name="connsiteY2-18" fmla="*/ 197816 h 197816"/>
              <a:gd name="connsiteX3-19" fmla="*/ 159543 w 1712118"/>
              <a:gd name="connsiteY3-20" fmla="*/ 172 h 197816"/>
              <a:gd name="connsiteX4-21" fmla="*/ 1588293 w 1712118"/>
              <a:gd name="connsiteY4-22" fmla="*/ 4935 h 197816"/>
              <a:gd name="connsiteX5-23" fmla="*/ 1712118 w 1712118"/>
              <a:gd name="connsiteY5-24" fmla="*/ 188291 h 197816"/>
              <a:gd name="connsiteX0-25" fmla="*/ 1712118 w 1712118"/>
              <a:gd name="connsiteY0-26" fmla="*/ 188291 h 197816"/>
              <a:gd name="connsiteX1-27" fmla="*/ 1566862 w 1712118"/>
              <a:gd name="connsiteY1-28" fmla="*/ 195435 h 197816"/>
              <a:gd name="connsiteX2-29" fmla="*/ 0 w 1712118"/>
              <a:gd name="connsiteY2-30" fmla="*/ 197816 h 197816"/>
              <a:gd name="connsiteX3-31" fmla="*/ 159543 w 1712118"/>
              <a:gd name="connsiteY3-32" fmla="*/ 172 h 197816"/>
              <a:gd name="connsiteX4-33" fmla="*/ 1588293 w 1712118"/>
              <a:gd name="connsiteY4-34" fmla="*/ 4935 h 197816"/>
              <a:gd name="connsiteX5-35" fmla="*/ 1712118 w 1712118"/>
              <a:gd name="connsiteY5-36" fmla="*/ 188291 h 197816"/>
              <a:gd name="connsiteX0-37" fmla="*/ 1712118 w 1712118"/>
              <a:gd name="connsiteY0-38" fmla="*/ 188291 h 197816"/>
              <a:gd name="connsiteX1-39" fmla="*/ 1566862 w 1712118"/>
              <a:gd name="connsiteY1-40" fmla="*/ 195435 h 197816"/>
              <a:gd name="connsiteX2-41" fmla="*/ 0 w 1712118"/>
              <a:gd name="connsiteY2-42" fmla="*/ 197816 h 197816"/>
              <a:gd name="connsiteX3-43" fmla="*/ 159543 w 1712118"/>
              <a:gd name="connsiteY3-44" fmla="*/ 172 h 197816"/>
              <a:gd name="connsiteX4-45" fmla="*/ 1588293 w 1712118"/>
              <a:gd name="connsiteY4-46" fmla="*/ 4935 h 197816"/>
              <a:gd name="connsiteX5-47" fmla="*/ 1712118 w 1712118"/>
              <a:gd name="connsiteY5-48" fmla="*/ 188291 h 197816"/>
              <a:gd name="connsiteX0-49" fmla="*/ 1712118 w 1712118"/>
              <a:gd name="connsiteY0-50" fmla="*/ 195435 h 197816"/>
              <a:gd name="connsiteX1-51" fmla="*/ 1566862 w 1712118"/>
              <a:gd name="connsiteY1-52" fmla="*/ 195435 h 197816"/>
              <a:gd name="connsiteX2-53" fmla="*/ 0 w 1712118"/>
              <a:gd name="connsiteY2-54" fmla="*/ 197816 h 197816"/>
              <a:gd name="connsiteX3-55" fmla="*/ 159543 w 1712118"/>
              <a:gd name="connsiteY3-56" fmla="*/ 172 h 197816"/>
              <a:gd name="connsiteX4-57" fmla="*/ 1588293 w 1712118"/>
              <a:gd name="connsiteY4-58" fmla="*/ 4935 h 197816"/>
              <a:gd name="connsiteX5-59" fmla="*/ 1712118 w 1712118"/>
              <a:gd name="connsiteY5-60" fmla="*/ 195435 h 197816"/>
              <a:gd name="connsiteX0-61" fmla="*/ 1712118 w 1712279"/>
              <a:gd name="connsiteY0-62" fmla="*/ 195435 h 197816"/>
              <a:gd name="connsiteX1-63" fmla="*/ 1566862 w 1712279"/>
              <a:gd name="connsiteY1-64" fmla="*/ 195435 h 197816"/>
              <a:gd name="connsiteX2-65" fmla="*/ 0 w 1712279"/>
              <a:gd name="connsiteY2-66" fmla="*/ 197816 h 197816"/>
              <a:gd name="connsiteX3-67" fmla="*/ 159543 w 1712279"/>
              <a:gd name="connsiteY3-68" fmla="*/ 172 h 197816"/>
              <a:gd name="connsiteX4-69" fmla="*/ 1588293 w 1712279"/>
              <a:gd name="connsiteY4-70" fmla="*/ 4935 h 197816"/>
              <a:gd name="connsiteX5-71" fmla="*/ 1712118 w 1712279"/>
              <a:gd name="connsiteY5-72" fmla="*/ 195435 h 197816"/>
              <a:gd name="connsiteX0-73" fmla="*/ 1712118 w 1712470"/>
              <a:gd name="connsiteY0-74" fmla="*/ 195435 h 197816"/>
              <a:gd name="connsiteX1-75" fmla="*/ 1566862 w 1712470"/>
              <a:gd name="connsiteY1-76" fmla="*/ 195435 h 197816"/>
              <a:gd name="connsiteX2-77" fmla="*/ 0 w 1712470"/>
              <a:gd name="connsiteY2-78" fmla="*/ 197816 h 197816"/>
              <a:gd name="connsiteX3-79" fmla="*/ 159543 w 1712470"/>
              <a:gd name="connsiteY3-80" fmla="*/ 172 h 197816"/>
              <a:gd name="connsiteX4-81" fmla="*/ 1588293 w 1712470"/>
              <a:gd name="connsiteY4-82" fmla="*/ 4935 h 197816"/>
              <a:gd name="connsiteX5-83" fmla="*/ 1712118 w 1712470"/>
              <a:gd name="connsiteY5-84" fmla="*/ 195435 h 1978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5A5A5A"/>
              </a:gs>
              <a:gs pos="100000">
                <a:srgbClr val="6E6E6E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 flipV="1">
            <a:off x="2108932" y="2985166"/>
            <a:ext cx="1711325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-1" fmla="*/ 1712118 w 1712118"/>
              <a:gd name="connsiteY0-2" fmla="*/ 188119 h 197644"/>
              <a:gd name="connsiteX1-3" fmla="*/ 1566862 w 1712118"/>
              <a:gd name="connsiteY1-4" fmla="*/ 195263 h 197644"/>
              <a:gd name="connsiteX2-5" fmla="*/ 0 w 1712118"/>
              <a:gd name="connsiteY2-6" fmla="*/ 197644 h 197644"/>
              <a:gd name="connsiteX3-7" fmla="*/ 159543 w 1712118"/>
              <a:gd name="connsiteY3-8" fmla="*/ 0 h 197644"/>
              <a:gd name="connsiteX4-9" fmla="*/ 1588293 w 1712118"/>
              <a:gd name="connsiteY4-10" fmla="*/ 4763 h 197644"/>
              <a:gd name="connsiteX5-11" fmla="*/ 1712118 w 1712118"/>
              <a:gd name="connsiteY5-12" fmla="*/ 188119 h 197644"/>
              <a:gd name="connsiteX0-13" fmla="*/ 1712118 w 1712118"/>
              <a:gd name="connsiteY0-14" fmla="*/ 188291 h 197816"/>
              <a:gd name="connsiteX1-15" fmla="*/ 1566862 w 1712118"/>
              <a:gd name="connsiteY1-16" fmla="*/ 195435 h 197816"/>
              <a:gd name="connsiteX2-17" fmla="*/ 0 w 1712118"/>
              <a:gd name="connsiteY2-18" fmla="*/ 197816 h 197816"/>
              <a:gd name="connsiteX3-19" fmla="*/ 159543 w 1712118"/>
              <a:gd name="connsiteY3-20" fmla="*/ 172 h 197816"/>
              <a:gd name="connsiteX4-21" fmla="*/ 1588293 w 1712118"/>
              <a:gd name="connsiteY4-22" fmla="*/ 4935 h 197816"/>
              <a:gd name="connsiteX5-23" fmla="*/ 1712118 w 1712118"/>
              <a:gd name="connsiteY5-24" fmla="*/ 188291 h 197816"/>
              <a:gd name="connsiteX0-25" fmla="*/ 1712118 w 1712118"/>
              <a:gd name="connsiteY0-26" fmla="*/ 188291 h 197816"/>
              <a:gd name="connsiteX1-27" fmla="*/ 1566862 w 1712118"/>
              <a:gd name="connsiteY1-28" fmla="*/ 195435 h 197816"/>
              <a:gd name="connsiteX2-29" fmla="*/ 0 w 1712118"/>
              <a:gd name="connsiteY2-30" fmla="*/ 197816 h 197816"/>
              <a:gd name="connsiteX3-31" fmla="*/ 159543 w 1712118"/>
              <a:gd name="connsiteY3-32" fmla="*/ 172 h 197816"/>
              <a:gd name="connsiteX4-33" fmla="*/ 1588293 w 1712118"/>
              <a:gd name="connsiteY4-34" fmla="*/ 4935 h 197816"/>
              <a:gd name="connsiteX5-35" fmla="*/ 1712118 w 1712118"/>
              <a:gd name="connsiteY5-36" fmla="*/ 188291 h 197816"/>
              <a:gd name="connsiteX0-37" fmla="*/ 1712118 w 1712118"/>
              <a:gd name="connsiteY0-38" fmla="*/ 188291 h 197816"/>
              <a:gd name="connsiteX1-39" fmla="*/ 1566862 w 1712118"/>
              <a:gd name="connsiteY1-40" fmla="*/ 195435 h 197816"/>
              <a:gd name="connsiteX2-41" fmla="*/ 0 w 1712118"/>
              <a:gd name="connsiteY2-42" fmla="*/ 197816 h 197816"/>
              <a:gd name="connsiteX3-43" fmla="*/ 159543 w 1712118"/>
              <a:gd name="connsiteY3-44" fmla="*/ 172 h 197816"/>
              <a:gd name="connsiteX4-45" fmla="*/ 1588293 w 1712118"/>
              <a:gd name="connsiteY4-46" fmla="*/ 4935 h 197816"/>
              <a:gd name="connsiteX5-47" fmla="*/ 1712118 w 1712118"/>
              <a:gd name="connsiteY5-48" fmla="*/ 188291 h 197816"/>
              <a:gd name="connsiteX0-49" fmla="*/ 1712118 w 1712118"/>
              <a:gd name="connsiteY0-50" fmla="*/ 195435 h 197816"/>
              <a:gd name="connsiteX1-51" fmla="*/ 1566862 w 1712118"/>
              <a:gd name="connsiteY1-52" fmla="*/ 195435 h 197816"/>
              <a:gd name="connsiteX2-53" fmla="*/ 0 w 1712118"/>
              <a:gd name="connsiteY2-54" fmla="*/ 197816 h 197816"/>
              <a:gd name="connsiteX3-55" fmla="*/ 159543 w 1712118"/>
              <a:gd name="connsiteY3-56" fmla="*/ 172 h 197816"/>
              <a:gd name="connsiteX4-57" fmla="*/ 1588293 w 1712118"/>
              <a:gd name="connsiteY4-58" fmla="*/ 4935 h 197816"/>
              <a:gd name="connsiteX5-59" fmla="*/ 1712118 w 1712118"/>
              <a:gd name="connsiteY5-60" fmla="*/ 195435 h 197816"/>
              <a:gd name="connsiteX0-61" fmla="*/ 1712118 w 1712279"/>
              <a:gd name="connsiteY0-62" fmla="*/ 195435 h 197816"/>
              <a:gd name="connsiteX1-63" fmla="*/ 1566862 w 1712279"/>
              <a:gd name="connsiteY1-64" fmla="*/ 195435 h 197816"/>
              <a:gd name="connsiteX2-65" fmla="*/ 0 w 1712279"/>
              <a:gd name="connsiteY2-66" fmla="*/ 197816 h 197816"/>
              <a:gd name="connsiteX3-67" fmla="*/ 159543 w 1712279"/>
              <a:gd name="connsiteY3-68" fmla="*/ 172 h 197816"/>
              <a:gd name="connsiteX4-69" fmla="*/ 1588293 w 1712279"/>
              <a:gd name="connsiteY4-70" fmla="*/ 4935 h 197816"/>
              <a:gd name="connsiteX5-71" fmla="*/ 1712118 w 1712279"/>
              <a:gd name="connsiteY5-72" fmla="*/ 195435 h 197816"/>
              <a:gd name="connsiteX0-73" fmla="*/ 1712118 w 1712470"/>
              <a:gd name="connsiteY0-74" fmla="*/ 195435 h 197816"/>
              <a:gd name="connsiteX1-75" fmla="*/ 1566862 w 1712470"/>
              <a:gd name="connsiteY1-76" fmla="*/ 195435 h 197816"/>
              <a:gd name="connsiteX2-77" fmla="*/ 0 w 1712470"/>
              <a:gd name="connsiteY2-78" fmla="*/ 197816 h 197816"/>
              <a:gd name="connsiteX3-79" fmla="*/ 159543 w 1712470"/>
              <a:gd name="connsiteY3-80" fmla="*/ 172 h 197816"/>
              <a:gd name="connsiteX4-81" fmla="*/ 1588293 w 1712470"/>
              <a:gd name="connsiteY4-82" fmla="*/ 4935 h 197816"/>
              <a:gd name="connsiteX5-83" fmla="*/ 1712118 w 1712470"/>
              <a:gd name="connsiteY5-84" fmla="*/ 195435 h 1978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5A5A5A"/>
              </a:gs>
              <a:gs pos="100000">
                <a:srgbClr val="6E6E6E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2107343" y="1336546"/>
            <a:ext cx="1651000" cy="1847056"/>
          </a:xfrm>
          <a:custGeom>
            <a:avLst/>
            <a:gdLst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7620 w 1645920"/>
              <a:gd name="connsiteY2" fmla="*/ 205740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-1" fmla="*/ 1638300 w 1645920"/>
              <a:gd name="connsiteY0-2" fmla="*/ 0 h 1752600"/>
              <a:gd name="connsiteX1-3" fmla="*/ 182880 w 1645920"/>
              <a:gd name="connsiteY1-4" fmla="*/ 15240 h 1752600"/>
              <a:gd name="connsiteX2-5" fmla="*/ 476 w 1645920"/>
              <a:gd name="connsiteY2-6" fmla="*/ 203358 h 1752600"/>
              <a:gd name="connsiteX3-7" fmla="*/ 0 w 1645920"/>
              <a:gd name="connsiteY3-8" fmla="*/ 1478280 h 1752600"/>
              <a:gd name="connsiteX4-9" fmla="*/ 243840 w 1645920"/>
              <a:gd name="connsiteY4-10" fmla="*/ 1752600 h 1752600"/>
              <a:gd name="connsiteX5-11" fmla="*/ 1645920 w 1645920"/>
              <a:gd name="connsiteY5-12" fmla="*/ 1737360 h 1752600"/>
              <a:gd name="connsiteX6-13" fmla="*/ 1546860 w 1645920"/>
              <a:gd name="connsiteY6-14" fmla="*/ 1417320 h 1752600"/>
              <a:gd name="connsiteX7-15" fmla="*/ 1569720 w 1645920"/>
              <a:gd name="connsiteY7-16" fmla="*/ 251460 h 1752600"/>
              <a:gd name="connsiteX8-17" fmla="*/ 1638300 w 1645920"/>
              <a:gd name="connsiteY8-18" fmla="*/ 0 h 1752600"/>
              <a:gd name="connsiteX0-19" fmla="*/ 1638300 w 1645920"/>
              <a:gd name="connsiteY0-20" fmla="*/ 0 h 1752600"/>
              <a:gd name="connsiteX1-21" fmla="*/ 182880 w 1645920"/>
              <a:gd name="connsiteY1-22" fmla="*/ 15240 h 1752600"/>
              <a:gd name="connsiteX2-23" fmla="*/ 476 w 1645920"/>
              <a:gd name="connsiteY2-24" fmla="*/ 203358 h 1752600"/>
              <a:gd name="connsiteX3-25" fmla="*/ 0 w 1645920"/>
              <a:gd name="connsiteY3-26" fmla="*/ 1478280 h 1752600"/>
              <a:gd name="connsiteX4-27" fmla="*/ 243840 w 1645920"/>
              <a:gd name="connsiteY4-28" fmla="*/ 1752600 h 1752600"/>
              <a:gd name="connsiteX5-29" fmla="*/ 1645920 w 1645920"/>
              <a:gd name="connsiteY5-30" fmla="*/ 1737360 h 1752600"/>
              <a:gd name="connsiteX6-31" fmla="*/ 1546860 w 1645920"/>
              <a:gd name="connsiteY6-32" fmla="*/ 1417320 h 1752600"/>
              <a:gd name="connsiteX7-33" fmla="*/ 1569720 w 1645920"/>
              <a:gd name="connsiteY7-34" fmla="*/ 251460 h 1752600"/>
              <a:gd name="connsiteX8-35" fmla="*/ 1638300 w 1645920"/>
              <a:gd name="connsiteY8-36" fmla="*/ 0 h 1752600"/>
              <a:gd name="connsiteX0-37" fmla="*/ 1638300 w 1645920"/>
              <a:gd name="connsiteY0-38" fmla="*/ 0 h 1752600"/>
              <a:gd name="connsiteX1-39" fmla="*/ 182880 w 1645920"/>
              <a:gd name="connsiteY1-40" fmla="*/ 15240 h 1752600"/>
              <a:gd name="connsiteX2-41" fmla="*/ 476 w 1645920"/>
              <a:gd name="connsiteY2-42" fmla="*/ 203358 h 1752600"/>
              <a:gd name="connsiteX3-43" fmla="*/ 0 w 1645920"/>
              <a:gd name="connsiteY3-44" fmla="*/ 1478280 h 1752600"/>
              <a:gd name="connsiteX4-45" fmla="*/ 243840 w 1645920"/>
              <a:gd name="connsiteY4-46" fmla="*/ 1752600 h 1752600"/>
              <a:gd name="connsiteX5-47" fmla="*/ 1645920 w 1645920"/>
              <a:gd name="connsiteY5-48" fmla="*/ 1737360 h 1752600"/>
              <a:gd name="connsiteX6-49" fmla="*/ 1546860 w 1645920"/>
              <a:gd name="connsiteY6-50" fmla="*/ 1417320 h 1752600"/>
              <a:gd name="connsiteX7-51" fmla="*/ 1569720 w 1645920"/>
              <a:gd name="connsiteY7-52" fmla="*/ 251460 h 1752600"/>
              <a:gd name="connsiteX8-53" fmla="*/ 1638300 w 1645920"/>
              <a:gd name="connsiteY8-54" fmla="*/ 0 h 1752600"/>
              <a:gd name="connsiteX0-55" fmla="*/ 1638300 w 1645920"/>
              <a:gd name="connsiteY0-56" fmla="*/ 0 h 1752600"/>
              <a:gd name="connsiteX1-57" fmla="*/ 182880 w 1645920"/>
              <a:gd name="connsiteY1-58" fmla="*/ 15240 h 1752600"/>
              <a:gd name="connsiteX2-59" fmla="*/ 476 w 1645920"/>
              <a:gd name="connsiteY2-60" fmla="*/ 203358 h 1752600"/>
              <a:gd name="connsiteX3-61" fmla="*/ 0 w 1645920"/>
              <a:gd name="connsiteY3-62" fmla="*/ 1478280 h 1752600"/>
              <a:gd name="connsiteX4-63" fmla="*/ 243840 w 1645920"/>
              <a:gd name="connsiteY4-64" fmla="*/ 1752600 h 1752600"/>
              <a:gd name="connsiteX5-65" fmla="*/ 1645920 w 1645920"/>
              <a:gd name="connsiteY5-66" fmla="*/ 1737360 h 1752600"/>
              <a:gd name="connsiteX6-67" fmla="*/ 1546860 w 1645920"/>
              <a:gd name="connsiteY6-68" fmla="*/ 1417320 h 1752600"/>
              <a:gd name="connsiteX7-69" fmla="*/ 1569720 w 1645920"/>
              <a:gd name="connsiteY7-70" fmla="*/ 251460 h 1752600"/>
              <a:gd name="connsiteX8-71" fmla="*/ 1638300 w 1645920"/>
              <a:gd name="connsiteY8-72" fmla="*/ 0 h 1752600"/>
              <a:gd name="connsiteX0-73" fmla="*/ 1638300 w 1645920"/>
              <a:gd name="connsiteY0-74" fmla="*/ 0 h 1752600"/>
              <a:gd name="connsiteX1-75" fmla="*/ 182880 w 1645920"/>
              <a:gd name="connsiteY1-76" fmla="*/ 15240 h 1752600"/>
              <a:gd name="connsiteX2-77" fmla="*/ 476 w 1645920"/>
              <a:gd name="connsiteY2-78" fmla="*/ 203358 h 1752600"/>
              <a:gd name="connsiteX3-79" fmla="*/ 0 w 1645920"/>
              <a:gd name="connsiteY3-80" fmla="*/ 1478280 h 1752600"/>
              <a:gd name="connsiteX4-81" fmla="*/ 243840 w 1645920"/>
              <a:gd name="connsiteY4-82" fmla="*/ 1752600 h 1752600"/>
              <a:gd name="connsiteX5-83" fmla="*/ 1645920 w 1645920"/>
              <a:gd name="connsiteY5-84" fmla="*/ 1737360 h 1752600"/>
              <a:gd name="connsiteX6-85" fmla="*/ 1546860 w 1645920"/>
              <a:gd name="connsiteY6-86" fmla="*/ 1417320 h 1752600"/>
              <a:gd name="connsiteX7-87" fmla="*/ 1569720 w 1645920"/>
              <a:gd name="connsiteY7-88" fmla="*/ 251460 h 1752600"/>
              <a:gd name="connsiteX8-89" fmla="*/ 1638300 w 1645920"/>
              <a:gd name="connsiteY8-90" fmla="*/ 0 h 1752600"/>
              <a:gd name="connsiteX0-91" fmla="*/ 1638300 w 1645920"/>
              <a:gd name="connsiteY0-92" fmla="*/ 0 h 1752600"/>
              <a:gd name="connsiteX1-93" fmla="*/ 254318 w 1645920"/>
              <a:gd name="connsiteY1-94" fmla="*/ 17622 h 1752600"/>
              <a:gd name="connsiteX2-95" fmla="*/ 476 w 1645920"/>
              <a:gd name="connsiteY2-96" fmla="*/ 203358 h 1752600"/>
              <a:gd name="connsiteX3-97" fmla="*/ 0 w 1645920"/>
              <a:gd name="connsiteY3-98" fmla="*/ 1478280 h 1752600"/>
              <a:gd name="connsiteX4-99" fmla="*/ 243840 w 1645920"/>
              <a:gd name="connsiteY4-100" fmla="*/ 1752600 h 1752600"/>
              <a:gd name="connsiteX5-101" fmla="*/ 1645920 w 1645920"/>
              <a:gd name="connsiteY5-102" fmla="*/ 1737360 h 1752600"/>
              <a:gd name="connsiteX6-103" fmla="*/ 1546860 w 1645920"/>
              <a:gd name="connsiteY6-104" fmla="*/ 1417320 h 1752600"/>
              <a:gd name="connsiteX7-105" fmla="*/ 1569720 w 1645920"/>
              <a:gd name="connsiteY7-106" fmla="*/ 251460 h 1752600"/>
              <a:gd name="connsiteX8-107" fmla="*/ 1638300 w 1645920"/>
              <a:gd name="connsiteY8-108" fmla="*/ 0 h 1752600"/>
              <a:gd name="connsiteX0-109" fmla="*/ 1638340 w 1645960"/>
              <a:gd name="connsiteY0-110" fmla="*/ 0 h 1752600"/>
              <a:gd name="connsiteX1-111" fmla="*/ 254358 w 1645960"/>
              <a:gd name="connsiteY1-112" fmla="*/ 17622 h 1752600"/>
              <a:gd name="connsiteX2-113" fmla="*/ 516 w 1645960"/>
              <a:gd name="connsiteY2-114" fmla="*/ 203358 h 1752600"/>
              <a:gd name="connsiteX3-115" fmla="*/ 40 w 1645960"/>
              <a:gd name="connsiteY3-116" fmla="*/ 1478280 h 1752600"/>
              <a:gd name="connsiteX4-117" fmla="*/ 243880 w 1645960"/>
              <a:gd name="connsiteY4-118" fmla="*/ 1752600 h 1752600"/>
              <a:gd name="connsiteX5-119" fmla="*/ 1645960 w 1645960"/>
              <a:gd name="connsiteY5-120" fmla="*/ 1737360 h 1752600"/>
              <a:gd name="connsiteX6-121" fmla="*/ 1546900 w 1645960"/>
              <a:gd name="connsiteY6-122" fmla="*/ 1417320 h 1752600"/>
              <a:gd name="connsiteX7-123" fmla="*/ 1569760 w 1645960"/>
              <a:gd name="connsiteY7-124" fmla="*/ 251460 h 1752600"/>
              <a:gd name="connsiteX8-125" fmla="*/ 1638340 w 1645960"/>
              <a:gd name="connsiteY8-126" fmla="*/ 0 h 1752600"/>
              <a:gd name="connsiteX0-127" fmla="*/ 1638340 w 1645960"/>
              <a:gd name="connsiteY0-128" fmla="*/ 0 h 1752600"/>
              <a:gd name="connsiteX1-129" fmla="*/ 254358 w 1645960"/>
              <a:gd name="connsiteY1-130" fmla="*/ 10478 h 1752600"/>
              <a:gd name="connsiteX2-131" fmla="*/ 516 w 1645960"/>
              <a:gd name="connsiteY2-132" fmla="*/ 203358 h 1752600"/>
              <a:gd name="connsiteX3-133" fmla="*/ 40 w 1645960"/>
              <a:gd name="connsiteY3-134" fmla="*/ 1478280 h 1752600"/>
              <a:gd name="connsiteX4-135" fmla="*/ 243880 w 1645960"/>
              <a:gd name="connsiteY4-136" fmla="*/ 1752600 h 1752600"/>
              <a:gd name="connsiteX5-137" fmla="*/ 1645960 w 1645960"/>
              <a:gd name="connsiteY5-138" fmla="*/ 1737360 h 1752600"/>
              <a:gd name="connsiteX6-139" fmla="*/ 1546900 w 1645960"/>
              <a:gd name="connsiteY6-140" fmla="*/ 1417320 h 1752600"/>
              <a:gd name="connsiteX7-141" fmla="*/ 1569760 w 1645960"/>
              <a:gd name="connsiteY7-142" fmla="*/ 251460 h 1752600"/>
              <a:gd name="connsiteX8-143" fmla="*/ 1638340 w 1645960"/>
              <a:gd name="connsiteY8-144" fmla="*/ 0 h 1752600"/>
              <a:gd name="connsiteX0-145" fmla="*/ 1638300 w 1645920"/>
              <a:gd name="connsiteY0-146" fmla="*/ 0 h 1752600"/>
              <a:gd name="connsiteX1-147" fmla="*/ 254318 w 1645920"/>
              <a:gd name="connsiteY1-148" fmla="*/ 10478 h 1752600"/>
              <a:gd name="connsiteX2-149" fmla="*/ 476 w 1645920"/>
              <a:gd name="connsiteY2-150" fmla="*/ 203358 h 1752600"/>
              <a:gd name="connsiteX3-151" fmla="*/ 0 w 1645920"/>
              <a:gd name="connsiteY3-152" fmla="*/ 1478280 h 1752600"/>
              <a:gd name="connsiteX4-153" fmla="*/ 243840 w 1645920"/>
              <a:gd name="connsiteY4-154" fmla="*/ 1752600 h 1752600"/>
              <a:gd name="connsiteX5-155" fmla="*/ 1645920 w 1645920"/>
              <a:gd name="connsiteY5-156" fmla="*/ 1737360 h 1752600"/>
              <a:gd name="connsiteX6-157" fmla="*/ 1546860 w 1645920"/>
              <a:gd name="connsiteY6-158" fmla="*/ 1417320 h 1752600"/>
              <a:gd name="connsiteX7-159" fmla="*/ 1569720 w 1645920"/>
              <a:gd name="connsiteY7-160" fmla="*/ 251460 h 1752600"/>
              <a:gd name="connsiteX8-161" fmla="*/ 1638300 w 1645920"/>
              <a:gd name="connsiteY8-162" fmla="*/ 0 h 1752600"/>
              <a:gd name="connsiteX0-163" fmla="*/ 1638300 w 1645920"/>
              <a:gd name="connsiteY0-164" fmla="*/ 0 h 1752600"/>
              <a:gd name="connsiteX1-165" fmla="*/ 254318 w 1645920"/>
              <a:gd name="connsiteY1-166" fmla="*/ 10478 h 1752600"/>
              <a:gd name="connsiteX2-167" fmla="*/ 476 w 1645920"/>
              <a:gd name="connsiteY2-168" fmla="*/ 203358 h 1752600"/>
              <a:gd name="connsiteX3-169" fmla="*/ 0 w 1645920"/>
              <a:gd name="connsiteY3-170" fmla="*/ 1478280 h 1752600"/>
              <a:gd name="connsiteX4-171" fmla="*/ 243840 w 1645920"/>
              <a:gd name="connsiteY4-172" fmla="*/ 1752600 h 1752600"/>
              <a:gd name="connsiteX5-173" fmla="*/ 1645920 w 1645920"/>
              <a:gd name="connsiteY5-174" fmla="*/ 1737360 h 1752600"/>
              <a:gd name="connsiteX6-175" fmla="*/ 1546860 w 1645920"/>
              <a:gd name="connsiteY6-176" fmla="*/ 1417320 h 1752600"/>
              <a:gd name="connsiteX7-177" fmla="*/ 1569720 w 1645920"/>
              <a:gd name="connsiteY7-178" fmla="*/ 251460 h 1752600"/>
              <a:gd name="connsiteX8-179" fmla="*/ 1638300 w 1645920"/>
              <a:gd name="connsiteY8-180" fmla="*/ 0 h 1752600"/>
              <a:gd name="connsiteX0-181" fmla="*/ 1638300 w 1645920"/>
              <a:gd name="connsiteY0-182" fmla="*/ 0 h 1752600"/>
              <a:gd name="connsiteX1-183" fmla="*/ 290036 w 1645920"/>
              <a:gd name="connsiteY1-184" fmla="*/ 15240 h 1752600"/>
              <a:gd name="connsiteX2-185" fmla="*/ 476 w 1645920"/>
              <a:gd name="connsiteY2-186" fmla="*/ 203358 h 1752600"/>
              <a:gd name="connsiteX3-187" fmla="*/ 0 w 1645920"/>
              <a:gd name="connsiteY3-188" fmla="*/ 1478280 h 1752600"/>
              <a:gd name="connsiteX4-189" fmla="*/ 243840 w 1645920"/>
              <a:gd name="connsiteY4-190" fmla="*/ 1752600 h 1752600"/>
              <a:gd name="connsiteX5-191" fmla="*/ 1645920 w 1645920"/>
              <a:gd name="connsiteY5-192" fmla="*/ 1737360 h 1752600"/>
              <a:gd name="connsiteX6-193" fmla="*/ 1546860 w 1645920"/>
              <a:gd name="connsiteY6-194" fmla="*/ 1417320 h 1752600"/>
              <a:gd name="connsiteX7-195" fmla="*/ 1569720 w 1645920"/>
              <a:gd name="connsiteY7-196" fmla="*/ 251460 h 1752600"/>
              <a:gd name="connsiteX8-197" fmla="*/ 1638300 w 1645920"/>
              <a:gd name="connsiteY8-198" fmla="*/ 0 h 1752600"/>
              <a:gd name="connsiteX0-199" fmla="*/ 1638300 w 1645920"/>
              <a:gd name="connsiteY0-200" fmla="*/ 0 h 1752600"/>
              <a:gd name="connsiteX1-201" fmla="*/ 290036 w 1645920"/>
              <a:gd name="connsiteY1-202" fmla="*/ 15240 h 1752600"/>
              <a:gd name="connsiteX2-203" fmla="*/ 476 w 1645920"/>
              <a:gd name="connsiteY2-204" fmla="*/ 203358 h 1752600"/>
              <a:gd name="connsiteX3-205" fmla="*/ 0 w 1645920"/>
              <a:gd name="connsiteY3-206" fmla="*/ 1478280 h 1752600"/>
              <a:gd name="connsiteX4-207" fmla="*/ 243840 w 1645920"/>
              <a:gd name="connsiteY4-208" fmla="*/ 1752600 h 1752600"/>
              <a:gd name="connsiteX5-209" fmla="*/ 1645920 w 1645920"/>
              <a:gd name="connsiteY5-210" fmla="*/ 1737360 h 1752600"/>
              <a:gd name="connsiteX6-211" fmla="*/ 1546860 w 1645920"/>
              <a:gd name="connsiteY6-212" fmla="*/ 1417320 h 1752600"/>
              <a:gd name="connsiteX7-213" fmla="*/ 1569720 w 1645920"/>
              <a:gd name="connsiteY7-214" fmla="*/ 251460 h 1752600"/>
              <a:gd name="connsiteX8-215" fmla="*/ 1638300 w 1645920"/>
              <a:gd name="connsiteY8-216" fmla="*/ 0 h 1752600"/>
              <a:gd name="connsiteX0-217" fmla="*/ 1638300 w 1645920"/>
              <a:gd name="connsiteY0-218" fmla="*/ 0 h 1752600"/>
              <a:gd name="connsiteX1-219" fmla="*/ 290036 w 1645920"/>
              <a:gd name="connsiteY1-220" fmla="*/ 15240 h 1752600"/>
              <a:gd name="connsiteX2-221" fmla="*/ 476 w 1645920"/>
              <a:gd name="connsiteY2-222" fmla="*/ 203358 h 1752600"/>
              <a:gd name="connsiteX3-223" fmla="*/ 0 w 1645920"/>
              <a:gd name="connsiteY3-224" fmla="*/ 1478280 h 1752600"/>
              <a:gd name="connsiteX4-225" fmla="*/ 243840 w 1645920"/>
              <a:gd name="connsiteY4-226" fmla="*/ 1752600 h 1752600"/>
              <a:gd name="connsiteX5-227" fmla="*/ 1645920 w 1645920"/>
              <a:gd name="connsiteY5-228" fmla="*/ 1737360 h 1752600"/>
              <a:gd name="connsiteX6-229" fmla="*/ 1546860 w 1645920"/>
              <a:gd name="connsiteY6-230" fmla="*/ 1417320 h 1752600"/>
              <a:gd name="connsiteX7-231" fmla="*/ 1569720 w 1645920"/>
              <a:gd name="connsiteY7-232" fmla="*/ 251460 h 1752600"/>
              <a:gd name="connsiteX8-233" fmla="*/ 1638300 w 1645920"/>
              <a:gd name="connsiteY8-234" fmla="*/ 0 h 1752600"/>
              <a:gd name="connsiteX0-235" fmla="*/ 1638300 w 1645920"/>
              <a:gd name="connsiteY0-236" fmla="*/ 0 h 1752600"/>
              <a:gd name="connsiteX1-237" fmla="*/ 290036 w 1645920"/>
              <a:gd name="connsiteY1-238" fmla="*/ 15240 h 1752600"/>
              <a:gd name="connsiteX2-239" fmla="*/ 476 w 1645920"/>
              <a:gd name="connsiteY2-240" fmla="*/ 203358 h 1752600"/>
              <a:gd name="connsiteX3-241" fmla="*/ 0 w 1645920"/>
              <a:gd name="connsiteY3-242" fmla="*/ 1478280 h 1752600"/>
              <a:gd name="connsiteX4-243" fmla="*/ 243840 w 1645920"/>
              <a:gd name="connsiteY4-244" fmla="*/ 1752600 h 1752600"/>
              <a:gd name="connsiteX5-245" fmla="*/ 1645920 w 1645920"/>
              <a:gd name="connsiteY5-246" fmla="*/ 1737360 h 1752600"/>
              <a:gd name="connsiteX6-247" fmla="*/ 1546860 w 1645920"/>
              <a:gd name="connsiteY6-248" fmla="*/ 1417320 h 1752600"/>
              <a:gd name="connsiteX7-249" fmla="*/ 1569720 w 1645920"/>
              <a:gd name="connsiteY7-250" fmla="*/ 251460 h 1752600"/>
              <a:gd name="connsiteX8-251" fmla="*/ 1638300 w 1645920"/>
              <a:gd name="connsiteY8-252" fmla="*/ 0 h 1752600"/>
              <a:gd name="connsiteX0-253" fmla="*/ 1638300 w 1645920"/>
              <a:gd name="connsiteY0-254" fmla="*/ 0 h 1752600"/>
              <a:gd name="connsiteX1-255" fmla="*/ 294799 w 1645920"/>
              <a:gd name="connsiteY1-256" fmla="*/ 5715 h 1752600"/>
              <a:gd name="connsiteX2-257" fmla="*/ 476 w 1645920"/>
              <a:gd name="connsiteY2-258" fmla="*/ 203358 h 1752600"/>
              <a:gd name="connsiteX3-259" fmla="*/ 0 w 1645920"/>
              <a:gd name="connsiteY3-260" fmla="*/ 1478280 h 1752600"/>
              <a:gd name="connsiteX4-261" fmla="*/ 243840 w 1645920"/>
              <a:gd name="connsiteY4-262" fmla="*/ 1752600 h 1752600"/>
              <a:gd name="connsiteX5-263" fmla="*/ 1645920 w 1645920"/>
              <a:gd name="connsiteY5-264" fmla="*/ 1737360 h 1752600"/>
              <a:gd name="connsiteX6-265" fmla="*/ 1546860 w 1645920"/>
              <a:gd name="connsiteY6-266" fmla="*/ 1417320 h 1752600"/>
              <a:gd name="connsiteX7-267" fmla="*/ 1569720 w 1645920"/>
              <a:gd name="connsiteY7-268" fmla="*/ 251460 h 1752600"/>
              <a:gd name="connsiteX8-269" fmla="*/ 1638300 w 1645920"/>
              <a:gd name="connsiteY8-270" fmla="*/ 0 h 1752600"/>
              <a:gd name="connsiteX0-271" fmla="*/ 1638300 w 1645920"/>
              <a:gd name="connsiteY0-272" fmla="*/ 0 h 1752600"/>
              <a:gd name="connsiteX1-273" fmla="*/ 294799 w 1645920"/>
              <a:gd name="connsiteY1-274" fmla="*/ 5715 h 1752600"/>
              <a:gd name="connsiteX2-275" fmla="*/ 476 w 1645920"/>
              <a:gd name="connsiteY2-276" fmla="*/ 203358 h 1752600"/>
              <a:gd name="connsiteX3-277" fmla="*/ 0 w 1645920"/>
              <a:gd name="connsiteY3-278" fmla="*/ 1478280 h 1752600"/>
              <a:gd name="connsiteX4-279" fmla="*/ 243840 w 1645920"/>
              <a:gd name="connsiteY4-280" fmla="*/ 1752600 h 1752600"/>
              <a:gd name="connsiteX5-281" fmla="*/ 1645920 w 1645920"/>
              <a:gd name="connsiteY5-282" fmla="*/ 1737360 h 1752600"/>
              <a:gd name="connsiteX6-283" fmla="*/ 1546860 w 1645920"/>
              <a:gd name="connsiteY6-284" fmla="*/ 1417320 h 1752600"/>
              <a:gd name="connsiteX7-285" fmla="*/ 1569720 w 1645920"/>
              <a:gd name="connsiteY7-286" fmla="*/ 251460 h 1752600"/>
              <a:gd name="connsiteX8-287" fmla="*/ 1638300 w 1645920"/>
              <a:gd name="connsiteY8-288" fmla="*/ 0 h 1752600"/>
              <a:gd name="connsiteX0-289" fmla="*/ 1638300 w 1645920"/>
              <a:gd name="connsiteY0-290" fmla="*/ 0 h 1752600"/>
              <a:gd name="connsiteX1-291" fmla="*/ 294799 w 1645920"/>
              <a:gd name="connsiteY1-292" fmla="*/ 5715 h 1752600"/>
              <a:gd name="connsiteX2-293" fmla="*/ 476 w 1645920"/>
              <a:gd name="connsiteY2-294" fmla="*/ 203358 h 1752600"/>
              <a:gd name="connsiteX3-295" fmla="*/ 0 w 1645920"/>
              <a:gd name="connsiteY3-296" fmla="*/ 1478280 h 1752600"/>
              <a:gd name="connsiteX4-297" fmla="*/ 243840 w 1645920"/>
              <a:gd name="connsiteY4-298" fmla="*/ 1752600 h 1752600"/>
              <a:gd name="connsiteX5-299" fmla="*/ 1645920 w 1645920"/>
              <a:gd name="connsiteY5-300" fmla="*/ 1737360 h 1752600"/>
              <a:gd name="connsiteX6-301" fmla="*/ 1546860 w 1645920"/>
              <a:gd name="connsiteY6-302" fmla="*/ 1417320 h 1752600"/>
              <a:gd name="connsiteX7-303" fmla="*/ 1569720 w 1645920"/>
              <a:gd name="connsiteY7-304" fmla="*/ 251460 h 1752600"/>
              <a:gd name="connsiteX8-305" fmla="*/ 1638300 w 1645920"/>
              <a:gd name="connsiteY8-306" fmla="*/ 0 h 1752600"/>
              <a:gd name="connsiteX0-307" fmla="*/ 1643062 w 1645920"/>
              <a:gd name="connsiteY0-308" fmla="*/ 0 h 1747838"/>
              <a:gd name="connsiteX1-309" fmla="*/ 294799 w 1645920"/>
              <a:gd name="connsiteY1-310" fmla="*/ 953 h 1747838"/>
              <a:gd name="connsiteX2-311" fmla="*/ 476 w 1645920"/>
              <a:gd name="connsiteY2-312" fmla="*/ 198596 h 1747838"/>
              <a:gd name="connsiteX3-313" fmla="*/ 0 w 1645920"/>
              <a:gd name="connsiteY3-314" fmla="*/ 1473518 h 1747838"/>
              <a:gd name="connsiteX4-315" fmla="*/ 243840 w 1645920"/>
              <a:gd name="connsiteY4-316" fmla="*/ 1747838 h 1747838"/>
              <a:gd name="connsiteX5-317" fmla="*/ 1645920 w 1645920"/>
              <a:gd name="connsiteY5-318" fmla="*/ 1732598 h 1747838"/>
              <a:gd name="connsiteX6-319" fmla="*/ 1546860 w 1645920"/>
              <a:gd name="connsiteY6-320" fmla="*/ 1412558 h 1747838"/>
              <a:gd name="connsiteX7-321" fmla="*/ 1569720 w 1645920"/>
              <a:gd name="connsiteY7-322" fmla="*/ 246698 h 1747838"/>
              <a:gd name="connsiteX8-323" fmla="*/ 1643062 w 1645920"/>
              <a:gd name="connsiteY8-324" fmla="*/ 0 h 1747838"/>
              <a:gd name="connsiteX0-325" fmla="*/ 1643062 w 1645920"/>
              <a:gd name="connsiteY0-326" fmla="*/ 0 h 1747838"/>
              <a:gd name="connsiteX1-327" fmla="*/ 294799 w 1645920"/>
              <a:gd name="connsiteY1-328" fmla="*/ 953 h 1747838"/>
              <a:gd name="connsiteX2-329" fmla="*/ 476 w 1645920"/>
              <a:gd name="connsiteY2-330" fmla="*/ 198596 h 1747838"/>
              <a:gd name="connsiteX3-331" fmla="*/ 0 w 1645920"/>
              <a:gd name="connsiteY3-332" fmla="*/ 1473518 h 1747838"/>
              <a:gd name="connsiteX4-333" fmla="*/ 243840 w 1645920"/>
              <a:gd name="connsiteY4-334" fmla="*/ 1747838 h 1747838"/>
              <a:gd name="connsiteX5-335" fmla="*/ 1645920 w 1645920"/>
              <a:gd name="connsiteY5-336" fmla="*/ 1732598 h 1747838"/>
              <a:gd name="connsiteX6-337" fmla="*/ 1546860 w 1645920"/>
              <a:gd name="connsiteY6-338" fmla="*/ 1412558 h 1747838"/>
              <a:gd name="connsiteX7-339" fmla="*/ 1569720 w 1645920"/>
              <a:gd name="connsiteY7-340" fmla="*/ 246698 h 1747838"/>
              <a:gd name="connsiteX8-341" fmla="*/ 1643062 w 1645920"/>
              <a:gd name="connsiteY8-342" fmla="*/ 0 h 1747838"/>
              <a:gd name="connsiteX0-343" fmla="*/ 1643062 w 1645920"/>
              <a:gd name="connsiteY0-344" fmla="*/ 0 h 1747838"/>
              <a:gd name="connsiteX1-345" fmla="*/ 294799 w 1645920"/>
              <a:gd name="connsiteY1-346" fmla="*/ 953 h 1747838"/>
              <a:gd name="connsiteX2-347" fmla="*/ 476 w 1645920"/>
              <a:gd name="connsiteY2-348" fmla="*/ 198596 h 1747838"/>
              <a:gd name="connsiteX3-349" fmla="*/ 0 w 1645920"/>
              <a:gd name="connsiteY3-350" fmla="*/ 1473518 h 1747838"/>
              <a:gd name="connsiteX4-351" fmla="*/ 243840 w 1645920"/>
              <a:gd name="connsiteY4-352" fmla="*/ 1747838 h 1747838"/>
              <a:gd name="connsiteX5-353" fmla="*/ 1645920 w 1645920"/>
              <a:gd name="connsiteY5-354" fmla="*/ 1732598 h 1747838"/>
              <a:gd name="connsiteX6-355" fmla="*/ 1546860 w 1645920"/>
              <a:gd name="connsiteY6-356" fmla="*/ 1412558 h 1747838"/>
              <a:gd name="connsiteX7-357" fmla="*/ 1560195 w 1645920"/>
              <a:gd name="connsiteY7-358" fmla="*/ 337186 h 1747838"/>
              <a:gd name="connsiteX8-359" fmla="*/ 1643062 w 1645920"/>
              <a:gd name="connsiteY8-360" fmla="*/ 0 h 1747838"/>
              <a:gd name="connsiteX0-361" fmla="*/ 1643062 w 1645920"/>
              <a:gd name="connsiteY0-362" fmla="*/ 0 h 1747838"/>
              <a:gd name="connsiteX1-363" fmla="*/ 294799 w 1645920"/>
              <a:gd name="connsiteY1-364" fmla="*/ 953 h 1747838"/>
              <a:gd name="connsiteX2-365" fmla="*/ 476 w 1645920"/>
              <a:gd name="connsiteY2-366" fmla="*/ 198596 h 1747838"/>
              <a:gd name="connsiteX3-367" fmla="*/ 0 w 1645920"/>
              <a:gd name="connsiteY3-368" fmla="*/ 1473518 h 1747838"/>
              <a:gd name="connsiteX4-369" fmla="*/ 243840 w 1645920"/>
              <a:gd name="connsiteY4-370" fmla="*/ 1747838 h 1747838"/>
              <a:gd name="connsiteX5-371" fmla="*/ 1645920 w 1645920"/>
              <a:gd name="connsiteY5-372" fmla="*/ 1732598 h 1747838"/>
              <a:gd name="connsiteX6-373" fmla="*/ 1546860 w 1645920"/>
              <a:gd name="connsiteY6-374" fmla="*/ 1412558 h 1747838"/>
              <a:gd name="connsiteX7-375" fmla="*/ 1560195 w 1645920"/>
              <a:gd name="connsiteY7-376" fmla="*/ 337186 h 1747838"/>
              <a:gd name="connsiteX8-377" fmla="*/ 1643062 w 1645920"/>
              <a:gd name="connsiteY8-378" fmla="*/ 0 h 1747838"/>
              <a:gd name="connsiteX0-379" fmla="*/ 1643062 w 1645920"/>
              <a:gd name="connsiteY0-380" fmla="*/ 0 h 1747838"/>
              <a:gd name="connsiteX1-381" fmla="*/ 294799 w 1645920"/>
              <a:gd name="connsiteY1-382" fmla="*/ 953 h 1747838"/>
              <a:gd name="connsiteX2-383" fmla="*/ 476 w 1645920"/>
              <a:gd name="connsiteY2-384" fmla="*/ 198596 h 1747838"/>
              <a:gd name="connsiteX3-385" fmla="*/ 0 w 1645920"/>
              <a:gd name="connsiteY3-386" fmla="*/ 1473518 h 1747838"/>
              <a:gd name="connsiteX4-387" fmla="*/ 243840 w 1645920"/>
              <a:gd name="connsiteY4-388" fmla="*/ 1747838 h 1747838"/>
              <a:gd name="connsiteX5-389" fmla="*/ 1645920 w 1645920"/>
              <a:gd name="connsiteY5-390" fmla="*/ 1732598 h 1747838"/>
              <a:gd name="connsiteX6-391" fmla="*/ 1546860 w 1645920"/>
              <a:gd name="connsiteY6-392" fmla="*/ 1412558 h 1747838"/>
              <a:gd name="connsiteX7-393" fmla="*/ 1564958 w 1645920"/>
              <a:gd name="connsiteY7-394" fmla="*/ 391955 h 1747838"/>
              <a:gd name="connsiteX8-395" fmla="*/ 1643062 w 1645920"/>
              <a:gd name="connsiteY8-396" fmla="*/ 0 h 1747838"/>
              <a:gd name="connsiteX0-397" fmla="*/ 1643062 w 1645920"/>
              <a:gd name="connsiteY0-398" fmla="*/ 0 h 1747838"/>
              <a:gd name="connsiteX1-399" fmla="*/ 294799 w 1645920"/>
              <a:gd name="connsiteY1-400" fmla="*/ 953 h 1747838"/>
              <a:gd name="connsiteX2-401" fmla="*/ 476 w 1645920"/>
              <a:gd name="connsiteY2-402" fmla="*/ 198596 h 1747838"/>
              <a:gd name="connsiteX3-403" fmla="*/ 0 w 1645920"/>
              <a:gd name="connsiteY3-404" fmla="*/ 1473518 h 1747838"/>
              <a:gd name="connsiteX4-405" fmla="*/ 243840 w 1645920"/>
              <a:gd name="connsiteY4-406" fmla="*/ 1747838 h 1747838"/>
              <a:gd name="connsiteX5-407" fmla="*/ 1645920 w 1645920"/>
              <a:gd name="connsiteY5-408" fmla="*/ 1732598 h 1747838"/>
              <a:gd name="connsiteX6-409" fmla="*/ 1546860 w 1645920"/>
              <a:gd name="connsiteY6-410" fmla="*/ 1412558 h 1747838"/>
              <a:gd name="connsiteX7-411" fmla="*/ 1564958 w 1645920"/>
              <a:gd name="connsiteY7-412" fmla="*/ 391955 h 1747838"/>
              <a:gd name="connsiteX8-413" fmla="*/ 1643062 w 1645920"/>
              <a:gd name="connsiteY8-414" fmla="*/ 0 h 1747838"/>
              <a:gd name="connsiteX0-415" fmla="*/ 1643062 w 1645920"/>
              <a:gd name="connsiteY0-416" fmla="*/ 0 h 1747838"/>
              <a:gd name="connsiteX1-417" fmla="*/ 294799 w 1645920"/>
              <a:gd name="connsiteY1-418" fmla="*/ 953 h 1747838"/>
              <a:gd name="connsiteX2-419" fmla="*/ 476 w 1645920"/>
              <a:gd name="connsiteY2-420" fmla="*/ 198596 h 1747838"/>
              <a:gd name="connsiteX3-421" fmla="*/ 0 w 1645920"/>
              <a:gd name="connsiteY3-422" fmla="*/ 1473518 h 1747838"/>
              <a:gd name="connsiteX4-423" fmla="*/ 243840 w 1645920"/>
              <a:gd name="connsiteY4-424" fmla="*/ 1747838 h 1747838"/>
              <a:gd name="connsiteX5-425" fmla="*/ 1645920 w 1645920"/>
              <a:gd name="connsiteY5-426" fmla="*/ 1732598 h 1747838"/>
              <a:gd name="connsiteX6-427" fmla="*/ 1563529 w 1645920"/>
              <a:gd name="connsiteY6-428" fmla="*/ 1412558 h 1747838"/>
              <a:gd name="connsiteX7-429" fmla="*/ 1564958 w 1645920"/>
              <a:gd name="connsiteY7-430" fmla="*/ 391955 h 1747838"/>
              <a:gd name="connsiteX8-431" fmla="*/ 1643062 w 1645920"/>
              <a:gd name="connsiteY8-432" fmla="*/ 0 h 1747838"/>
              <a:gd name="connsiteX0-433" fmla="*/ 1643062 w 1645920"/>
              <a:gd name="connsiteY0-434" fmla="*/ 0 h 1747838"/>
              <a:gd name="connsiteX1-435" fmla="*/ 294799 w 1645920"/>
              <a:gd name="connsiteY1-436" fmla="*/ 953 h 1747838"/>
              <a:gd name="connsiteX2-437" fmla="*/ 476 w 1645920"/>
              <a:gd name="connsiteY2-438" fmla="*/ 198596 h 1747838"/>
              <a:gd name="connsiteX3-439" fmla="*/ 0 w 1645920"/>
              <a:gd name="connsiteY3-440" fmla="*/ 1473518 h 1747838"/>
              <a:gd name="connsiteX4-441" fmla="*/ 243840 w 1645920"/>
              <a:gd name="connsiteY4-442" fmla="*/ 1747838 h 1747838"/>
              <a:gd name="connsiteX5-443" fmla="*/ 1645920 w 1645920"/>
              <a:gd name="connsiteY5-444" fmla="*/ 1732598 h 1747838"/>
              <a:gd name="connsiteX6-445" fmla="*/ 1563529 w 1645920"/>
              <a:gd name="connsiteY6-446" fmla="*/ 1412558 h 1747838"/>
              <a:gd name="connsiteX7-447" fmla="*/ 1564958 w 1645920"/>
              <a:gd name="connsiteY7-448" fmla="*/ 391955 h 1747838"/>
              <a:gd name="connsiteX8-449" fmla="*/ 1643062 w 1645920"/>
              <a:gd name="connsiteY8-450" fmla="*/ 0 h 1747838"/>
              <a:gd name="connsiteX0-451" fmla="*/ 1643062 w 1645920"/>
              <a:gd name="connsiteY0-452" fmla="*/ 0 h 1747838"/>
              <a:gd name="connsiteX1-453" fmla="*/ 294799 w 1645920"/>
              <a:gd name="connsiteY1-454" fmla="*/ 953 h 1747838"/>
              <a:gd name="connsiteX2-455" fmla="*/ 476 w 1645920"/>
              <a:gd name="connsiteY2-456" fmla="*/ 198596 h 1747838"/>
              <a:gd name="connsiteX3-457" fmla="*/ 0 w 1645920"/>
              <a:gd name="connsiteY3-458" fmla="*/ 1473518 h 1747838"/>
              <a:gd name="connsiteX4-459" fmla="*/ 243840 w 1645920"/>
              <a:gd name="connsiteY4-460" fmla="*/ 1747838 h 1747838"/>
              <a:gd name="connsiteX5-461" fmla="*/ 1645920 w 1645920"/>
              <a:gd name="connsiteY5-462" fmla="*/ 1732598 h 1747838"/>
              <a:gd name="connsiteX6-463" fmla="*/ 1563529 w 1645920"/>
              <a:gd name="connsiteY6-464" fmla="*/ 1412558 h 1747838"/>
              <a:gd name="connsiteX7-465" fmla="*/ 1564958 w 1645920"/>
              <a:gd name="connsiteY7-466" fmla="*/ 391955 h 1747838"/>
              <a:gd name="connsiteX8-467" fmla="*/ 1643062 w 1645920"/>
              <a:gd name="connsiteY8-468" fmla="*/ 0 h 1747838"/>
              <a:gd name="connsiteX0-469" fmla="*/ 1643062 w 1650682"/>
              <a:gd name="connsiteY0-470" fmla="*/ 0 h 1747838"/>
              <a:gd name="connsiteX1-471" fmla="*/ 294799 w 1650682"/>
              <a:gd name="connsiteY1-472" fmla="*/ 953 h 1747838"/>
              <a:gd name="connsiteX2-473" fmla="*/ 476 w 1650682"/>
              <a:gd name="connsiteY2-474" fmla="*/ 198596 h 1747838"/>
              <a:gd name="connsiteX3-475" fmla="*/ 0 w 1650682"/>
              <a:gd name="connsiteY3-476" fmla="*/ 1473518 h 1747838"/>
              <a:gd name="connsiteX4-477" fmla="*/ 243840 w 1650682"/>
              <a:gd name="connsiteY4-478" fmla="*/ 1747838 h 1747838"/>
              <a:gd name="connsiteX5-479" fmla="*/ 1650682 w 1650682"/>
              <a:gd name="connsiteY5-480" fmla="*/ 1739742 h 1747838"/>
              <a:gd name="connsiteX6-481" fmla="*/ 1563529 w 1650682"/>
              <a:gd name="connsiteY6-482" fmla="*/ 1412558 h 1747838"/>
              <a:gd name="connsiteX7-483" fmla="*/ 1564958 w 1650682"/>
              <a:gd name="connsiteY7-484" fmla="*/ 391955 h 1747838"/>
              <a:gd name="connsiteX8-485" fmla="*/ 1643062 w 1650682"/>
              <a:gd name="connsiteY8-486" fmla="*/ 0 h 1747838"/>
              <a:gd name="connsiteX0-487" fmla="*/ 1643062 w 1650682"/>
              <a:gd name="connsiteY0-488" fmla="*/ 0 h 1743075"/>
              <a:gd name="connsiteX1-489" fmla="*/ 294799 w 1650682"/>
              <a:gd name="connsiteY1-490" fmla="*/ 953 h 1743075"/>
              <a:gd name="connsiteX2-491" fmla="*/ 476 w 1650682"/>
              <a:gd name="connsiteY2-492" fmla="*/ 198596 h 1743075"/>
              <a:gd name="connsiteX3-493" fmla="*/ 0 w 1650682"/>
              <a:gd name="connsiteY3-494" fmla="*/ 1473518 h 1743075"/>
              <a:gd name="connsiteX4-495" fmla="*/ 243840 w 1650682"/>
              <a:gd name="connsiteY4-496" fmla="*/ 1743075 h 1743075"/>
              <a:gd name="connsiteX5-497" fmla="*/ 1650682 w 1650682"/>
              <a:gd name="connsiteY5-498" fmla="*/ 1739742 h 1743075"/>
              <a:gd name="connsiteX6-499" fmla="*/ 1563529 w 1650682"/>
              <a:gd name="connsiteY6-500" fmla="*/ 1412558 h 1743075"/>
              <a:gd name="connsiteX7-501" fmla="*/ 1564958 w 1650682"/>
              <a:gd name="connsiteY7-502" fmla="*/ 391955 h 1743075"/>
              <a:gd name="connsiteX8-503" fmla="*/ 1643062 w 1650682"/>
              <a:gd name="connsiteY8-504" fmla="*/ 0 h 1743075"/>
              <a:gd name="connsiteX0-505" fmla="*/ 1643062 w 1650682"/>
              <a:gd name="connsiteY0-506" fmla="*/ 0 h 1743076"/>
              <a:gd name="connsiteX1-507" fmla="*/ 294799 w 1650682"/>
              <a:gd name="connsiteY1-508" fmla="*/ 953 h 1743076"/>
              <a:gd name="connsiteX2-509" fmla="*/ 476 w 1650682"/>
              <a:gd name="connsiteY2-510" fmla="*/ 198596 h 1743076"/>
              <a:gd name="connsiteX3-511" fmla="*/ 0 w 1650682"/>
              <a:gd name="connsiteY3-512" fmla="*/ 1473518 h 1743076"/>
              <a:gd name="connsiteX4-513" fmla="*/ 243840 w 1650682"/>
              <a:gd name="connsiteY4-514" fmla="*/ 1743075 h 1743076"/>
              <a:gd name="connsiteX5-515" fmla="*/ 1650682 w 1650682"/>
              <a:gd name="connsiteY5-516" fmla="*/ 1739742 h 1743076"/>
              <a:gd name="connsiteX6-517" fmla="*/ 1563529 w 1650682"/>
              <a:gd name="connsiteY6-518" fmla="*/ 1412558 h 1743076"/>
              <a:gd name="connsiteX7-519" fmla="*/ 1564958 w 1650682"/>
              <a:gd name="connsiteY7-520" fmla="*/ 391955 h 1743076"/>
              <a:gd name="connsiteX8-521" fmla="*/ 1643062 w 1650682"/>
              <a:gd name="connsiteY8-522" fmla="*/ 0 h 1743076"/>
              <a:gd name="connsiteX0-523" fmla="*/ 1643504 w 1651124"/>
              <a:gd name="connsiteY0-524" fmla="*/ 0 h 1748137"/>
              <a:gd name="connsiteX1-525" fmla="*/ 295241 w 1651124"/>
              <a:gd name="connsiteY1-526" fmla="*/ 953 h 1748137"/>
              <a:gd name="connsiteX2-527" fmla="*/ 918 w 1651124"/>
              <a:gd name="connsiteY2-528" fmla="*/ 198596 h 1748137"/>
              <a:gd name="connsiteX3-529" fmla="*/ 442 w 1651124"/>
              <a:gd name="connsiteY3-530" fmla="*/ 1473518 h 1748137"/>
              <a:gd name="connsiteX4-531" fmla="*/ 244282 w 1651124"/>
              <a:gd name="connsiteY4-532" fmla="*/ 1743075 h 1748137"/>
              <a:gd name="connsiteX5-533" fmla="*/ 1651124 w 1651124"/>
              <a:gd name="connsiteY5-534" fmla="*/ 1739742 h 1748137"/>
              <a:gd name="connsiteX6-535" fmla="*/ 1563971 w 1651124"/>
              <a:gd name="connsiteY6-536" fmla="*/ 1412558 h 1748137"/>
              <a:gd name="connsiteX7-537" fmla="*/ 1565400 w 1651124"/>
              <a:gd name="connsiteY7-538" fmla="*/ 391955 h 1748137"/>
              <a:gd name="connsiteX8-539" fmla="*/ 1643504 w 1651124"/>
              <a:gd name="connsiteY8-540" fmla="*/ 0 h 1748137"/>
              <a:gd name="connsiteX0-541" fmla="*/ 1643613 w 1651233"/>
              <a:gd name="connsiteY0-542" fmla="*/ 0 h 1747104"/>
              <a:gd name="connsiteX1-543" fmla="*/ 295350 w 1651233"/>
              <a:gd name="connsiteY1-544" fmla="*/ 953 h 1747104"/>
              <a:gd name="connsiteX2-545" fmla="*/ 1027 w 1651233"/>
              <a:gd name="connsiteY2-546" fmla="*/ 198596 h 1747104"/>
              <a:gd name="connsiteX3-547" fmla="*/ 551 w 1651233"/>
              <a:gd name="connsiteY3-548" fmla="*/ 1473518 h 1747104"/>
              <a:gd name="connsiteX4-549" fmla="*/ 244391 w 1651233"/>
              <a:gd name="connsiteY4-550" fmla="*/ 1743075 h 1747104"/>
              <a:gd name="connsiteX5-551" fmla="*/ 1651233 w 1651233"/>
              <a:gd name="connsiteY5-552" fmla="*/ 1739742 h 1747104"/>
              <a:gd name="connsiteX6-553" fmla="*/ 1564080 w 1651233"/>
              <a:gd name="connsiteY6-554" fmla="*/ 1412558 h 1747104"/>
              <a:gd name="connsiteX7-555" fmla="*/ 1565509 w 1651233"/>
              <a:gd name="connsiteY7-556" fmla="*/ 391955 h 1747104"/>
              <a:gd name="connsiteX8-557" fmla="*/ 1643613 w 1651233"/>
              <a:gd name="connsiteY8-558" fmla="*/ 0 h 1747104"/>
              <a:gd name="connsiteX0-559" fmla="*/ 1643993 w 1651613"/>
              <a:gd name="connsiteY0-560" fmla="*/ 0 h 1746724"/>
              <a:gd name="connsiteX1-561" fmla="*/ 295730 w 1651613"/>
              <a:gd name="connsiteY1-562" fmla="*/ 953 h 1746724"/>
              <a:gd name="connsiteX2-563" fmla="*/ 1407 w 1651613"/>
              <a:gd name="connsiteY2-564" fmla="*/ 198596 h 1746724"/>
              <a:gd name="connsiteX3-565" fmla="*/ 931 w 1651613"/>
              <a:gd name="connsiteY3-566" fmla="*/ 1473518 h 1746724"/>
              <a:gd name="connsiteX4-567" fmla="*/ 244771 w 1651613"/>
              <a:gd name="connsiteY4-568" fmla="*/ 1743075 h 1746724"/>
              <a:gd name="connsiteX5-569" fmla="*/ 1651613 w 1651613"/>
              <a:gd name="connsiteY5-570" fmla="*/ 1739742 h 1746724"/>
              <a:gd name="connsiteX6-571" fmla="*/ 1564460 w 1651613"/>
              <a:gd name="connsiteY6-572" fmla="*/ 1412558 h 1746724"/>
              <a:gd name="connsiteX7-573" fmla="*/ 1565889 w 1651613"/>
              <a:gd name="connsiteY7-574" fmla="*/ 391955 h 1746724"/>
              <a:gd name="connsiteX8-575" fmla="*/ 1643993 w 1651613"/>
              <a:gd name="connsiteY8-576" fmla="*/ 0 h 17467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51613" h="1746724">
                <a:moveTo>
                  <a:pt x="1643993" y="0"/>
                </a:moveTo>
                <a:lnTo>
                  <a:pt x="295730" y="953"/>
                </a:lnTo>
                <a:cubicBezTo>
                  <a:pt x="58715" y="8892"/>
                  <a:pt x="2676" y="-45085"/>
                  <a:pt x="1407" y="198596"/>
                </a:cubicBezTo>
                <a:cubicBezTo>
                  <a:pt x="1248" y="623570"/>
                  <a:pt x="1090" y="1048544"/>
                  <a:pt x="931" y="1473518"/>
                </a:cubicBezTo>
                <a:cubicBezTo>
                  <a:pt x="-8276" y="1803877"/>
                  <a:pt x="49191" y="1741329"/>
                  <a:pt x="244771" y="1743075"/>
                </a:cubicBezTo>
                <a:lnTo>
                  <a:pt x="1651613" y="1739742"/>
                </a:lnTo>
                <a:cubicBezTo>
                  <a:pt x="1593193" y="1749743"/>
                  <a:pt x="1570492" y="1685926"/>
                  <a:pt x="1564460" y="1412558"/>
                </a:cubicBezTo>
                <a:cubicBezTo>
                  <a:pt x="1564936" y="1072357"/>
                  <a:pt x="1565413" y="732156"/>
                  <a:pt x="1565889" y="391955"/>
                </a:cubicBezTo>
                <a:cubicBezTo>
                  <a:pt x="1566525" y="159703"/>
                  <a:pt x="1540965" y="53658"/>
                  <a:pt x="1643993" y="0"/>
                </a:cubicBezTo>
                <a:close/>
              </a:path>
            </a:pathLst>
          </a:custGeom>
          <a:gradFill flip="none" rotWithShape="1">
            <a:gsLst>
              <a:gs pos="14565">
                <a:srgbClr val="696969"/>
              </a:gs>
              <a:gs pos="7100">
                <a:srgbClr val="5D5D5D"/>
              </a:gs>
              <a:gs pos="0">
                <a:srgbClr val="787878"/>
              </a:gs>
              <a:gs pos="70434">
                <a:srgbClr val="787878"/>
              </a:gs>
              <a:gs pos="89600">
                <a:srgbClr val="A0A0A0">
                  <a:lumMod val="95000"/>
                  <a:lumOff val="5000"/>
                </a:srgbClr>
              </a:gs>
              <a:gs pos="100000">
                <a:srgbClr val="8C8C8C"/>
              </a:gs>
            </a:gsLst>
            <a:lin ang="162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TextBox 33"/>
          <p:cNvSpPr txBox="1">
            <a:spLocks noChangeArrowheads="1"/>
          </p:cNvSpPr>
          <p:nvPr/>
        </p:nvSpPr>
        <p:spPr bwMode="auto">
          <a:xfrm>
            <a:off x="2145443" y="1956534"/>
            <a:ext cx="14827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362" y="1325078"/>
            <a:ext cx="2488811" cy="1749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362" y="5022920"/>
            <a:ext cx="2419609" cy="17403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272" y="3239218"/>
            <a:ext cx="2428211" cy="172224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841616" y="1958552"/>
            <a:ext cx="513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time do you get up?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25165" y="3793774"/>
            <a:ext cx="40863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ea typeface="MS Mincho"/>
              </a:rPr>
              <a:t>How do you go to </a:t>
            </a:r>
            <a:r>
              <a:rPr lang="en-US" sz="2800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MS Mincho"/>
              </a:rPr>
              <a:t>school?</a:t>
            </a:r>
            <a:endParaRPr lang="en-US" sz="2800" dirty="0">
              <a:solidFill>
                <a:schemeClr val="accent4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696290" y="5401020"/>
            <a:ext cx="4390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MS Mincho"/>
              </a:rPr>
              <a:t>How many subjects do you study a day?"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9466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GB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1: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Look at pictures 1–9. Then complete the questions with the words in the box. Listen and check your answers.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9655" y="3474182"/>
            <a:ext cx="11216641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Physical Education </a:t>
            </a:r>
            <a:endPara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Information and Communication Technology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667436" y="1904105"/>
            <a:ext cx="8541572" cy="10757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97610" y="1964055"/>
            <a:ext cx="1024699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    English   geography   Spanish   history    PE</a:t>
            </a:r>
            <a:r>
              <a:rPr lang="en-US" sz="3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science   ICT</a:t>
            </a:r>
            <a:r>
              <a:rPr lang="en-US" sz="3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maths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184" y="1136545"/>
            <a:ext cx="23631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736975" algn="l"/>
              </a:tabLst>
            </a:pP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New words:</a:t>
            </a:r>
            <a:endParaRPr kumimoji="0" lang="en-US" altLang="en-US" sz="3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24" y="1737218"/>
            <a:ext cx="1938407" cy="18393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857" y="1283003"/>
            <a:ext cx="2326767" cy="19544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070" y="1269700"/>
            <a:ext cx="2830675" cy="18856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793" y="1264253"/>
            <a:ext cx="1946244" cy="2138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53" y="4139067"/>
            <a:ext cx="2478631" cy="19872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228" y="4189098"/>
            <a:ext cx="1939296" cy="21332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471" y="3896757"/>
            <a:ext cx="1943785" cy="15619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434" y="4264269"/>
            <a:ext cx="1908961" cy="184256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74363" y="3621599"/>
            <a:ext cx="195707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art (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n)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/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ɑːt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42109" y="3419162"/>
            <a:ext cx="315087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English (n</a:t>
            </a:r>
            <a:r>
              <a:rPr lang="en-US" alt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ɪŋ.ɡlɪʃ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742430" y="3067050"/>
            <a:ext cx="213233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geography (n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/dʒiˈɒɡ.rə.fi/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203643" y="3419657"/>
            <a:ext cx="158915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history (n</a:t>
            </a:r>
            <a:r>
              <a:rPr lang="en-US" alt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hɪs.tər.i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94" y="6116289"/>
            <a:ext cx="354076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b="1" dirty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PE (n) = Physical </a:t>
            </a:r>
            <a:r>
              <a:rPr lang="en-US" alt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Education</a:t>
            </a:r>
            <a:endParaRPr lang="en-US" altLang="en-US" sz="2200" b="1" dirty="0" smtClean="0">
              <a:solidFill>
                <a:srgbClr val="00B0F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/ˌ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fɪz.ɪ.kəl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ed.jʊˈkeɪ.ʃən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36894" y="6358994"/>
            <a:ext cx="2536825" cy="429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science (</a:t>
            </a:r>
            <a:r>
              <a:rPr lang="en-US" alt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n) 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saɪ.əns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94981" y="5458727"/>
            <a:ext cx="433986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736975" algn="l"/>
              </a:tabLst>
            </a:pPr>
            <a:r>
              <a:rPr lang="en-US" altLang="en-US" sz="2200" dirty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ICT (n) = Information and Communication </a:t>
            </a:r>
            <a:r>
              <a:rPr lang="en-US" altLang="en-US" sz="2200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Technology</a:t>
            </a:r>
            <a:endParaRPr lang="en-US" altLang="en-US" sz="2200" dirty="0" smtClean="0">
              <a:solidFill>
                <a:srgbClr val="00B0F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736975" algn="l"/>
              </a:tabLst>
            </a:pP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/ˌ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ɪn.fəˈmeɪ.ʃən</a:t>
            </a:r>
            <a:r>
              <a:rPr lang="en-US" sz="2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ænd</a:t>
            </a:r>
            <a:r>
              <a:rPr lang="en-US" sz="2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kəˌmju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ː.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nɪˈkeɪ.ʃən</a:t>
            </a:r>
            <a:r>
              <a:rPr lang="en-US" sz="2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tekˈnɒl.ə.dʒi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kumimoji="0" lang="en-US" altLang="en-US" sz="22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371891" y="6106831"/>
            <a:ext cx="1461146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maths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(n</a:t>
            </a:r>
            <a:r>
              <a:rPr lang="en-US" alt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mæ</a:t>
            </a:r>
            <a:r>
              <a:rPr lang="el-GR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2192000" cy="9466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GB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1: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Look at pictures 1–9. Then complete the questions with the words in the box. Listen and check your answers.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3" y="988102"/>
            <a:ext cx="5966394" cy="58698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067" y="988101"/>
            <a:ext cx="4003227" cy="586989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145264" y="3663080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53895" y="3493803"/>
            <a:ext cx="1159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geography 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5944873" y="2989970"/>
            <a:ext cx="7216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maths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 rot="21268625">
            <a:off x="7745506" y="3010685"/>
            <a:ext cx="10317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science</a:t>
            </a:r>
            <a:endParaRPr lang="en-US" sz="1600" dirty="0"/>
          </a:p>
        </p:txBody>
      </p:sp>
      <p:sp>
        <p:nvSpPr>
          <p:cNvPr id="34" name="Rectangle 33"/>
          <p:cNvSpPr/>
          <p:nvPr/>
        </p:nvSpPr>
        <p:spPr>
          <a:xfrm rot="196944">
            <a:off x="10020628" y="3174673"/>
            <a:ext cx="5485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ICT</a:t>
            </a:r>
            <a:endParaRPr lang="en-US" sz="1600" dirty="0"/>
          </a:p>
        </p:txBody>
      </p:sp>
      <p:sp>
        <p:nvSpPr>
          <p:cNvPr id="35" name="Rectangle 34"/>
          <p:cNvSpPr/>
          <p:nvPr/>
        </p:nvSpPr>
        <p:spPr>
          <a:xfrm>
            <a:off x="2609317" y="5899979"/>
            <a:ext cx="8803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Spanish</a:t>
            </a:r>
            <a:endParaRPr lang="en-US" sz="1600" dirty="0"/>
          </a:p>
        </p:txBody>
      </p:sp>
      <p:sp>
        <p:nvSpPr>
          <p:cNvPr id="36" name="Rectangle 35"/>
          <p:cNvSpPr/>
          <p:nvPr/>
        </p:nvSpPr>
        <p:spPr>
          <a:xfrm rot="21382931">
            <a:off x="4264389" y="561744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history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 rot="193784">
            <a:off x="5646403" y="5213485"/>
            <a:ext cx="8467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English</a:t>
            </a:r>
            <a:endParaRPr lang="en-US" sz="1600" dirty="0"/>
          </a:p>
        </p:txBody>
      </p:sp>
      <p:sp>
        <p:nvSpPr>
          <p:cNvPr id="38" name="Rectangle 37"/>
          <p:cNvSpPr/>
          <p:nvPr/>
        </p:nvSpPr>
        <p:spPr>
          <a:xfrm>
            <a:off x="8450024" y="5419010"/>
            <a:ext cx="447558" cy="3749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  <a:spcAft>
                <a:spcPts val="0"/>
              </a:spcAft>
              <a:tabLst>
                <a:tab pos="137160" algn="l"/>
              </a:tabLst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art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0" y="0"/>
            <a:ext cx="12192000" cy="9466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GB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1: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Look at pictures 1–9. Then complete the questions with the words in the box. Listen and check your answers.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Friends Plus for Vietnam G6 SB Track 1.3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527" y="109100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6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3" y="988102"/>
            <a:ext cx="5966394" cy="58698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067" y="988101"/>
            <a:ext cx="4003227" cy="586989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145264" y="3663080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53895" y="3493803"/>
            <a:ext cx="1159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geography 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5944873" y="2989970"/>
            <a:ext cx="7216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maths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 rot="21268625">
            <a:off x="7745506" y="3010685"/>
            <a:ext cx="10317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science</a:t>
            </a:r>
            <a:endParaRPr lang="en-US" sz="1600" dirty="0"/>
          </a:p>
        </p:txBody>
      </p:sp>
      <p:sp>
        <p:nvSpPr>
          <p:cNvPr id="34" name="Rectangle 33"/>
          <p:cNvSpPr/>
          <p:nvPr/>
        </p:nvSpPr>
        <p:spPr>
          <a:xfrm rot="196944">
            <a:off x="10020628" y="3174673"/>
            <a:ext cx="5485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ICT</a:t>
            </a:r>
            <a:endParaRPr lang="en-US" sz="1600" dirty="0"/>
          </a:p>
        </p:txBody>
      </p:sp>
      <p:sp>
        <p:nvSpPr>
          <p:cNvPr id="35" name="Rectangle 34"/>
          <p:cNvSpPr/>
          <p:nvPr/>
        </p:nvSpPr>
        <p:spPr>
          <a:xfrm>
            <a:off x="2609317" y="5899979"/>
            <a:ext cx="8803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Spanish</a:t>
            </a:r>
            <a:endParaRPr lang="en-US" sz="1600" dirty="0"/>
          </a:p>
        </p:txBody>
      </p:sp>
      <p:sp>
        <p:nvSpPr>
          <p:cNvPr id="36" name="Rectangle 35"/>
          <p:cNvSpPr/>
          <p:nvPr/>
        </p:nvSpPr>
        <p:spPr>
          <a:xfrm rot="21382931">
            <a:off x="4264389" y="561744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history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 rot="193784">
            <a:off x="5646403" y="5213485"/>
            <a:ext cx="8467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English</a:t>
            </a:r>
            <a:endParaRPr lang="en-US" sz="1600" dirty="0"/>
          </a:p>
        </p:txBody>
      </p:sp>
      <p:sp>
        <p:nvSpPr>
          <p:cNvPr id="38" name="Rectangle 37"/>
          <p:cNvSpPr/>
          <p:nvPr/>
        </p:nvSpPr>
        <p:spPr>
          <a:xfrm>
            <a:off x="8450024" y="5419010"/>
            <a:ext cx="447558" cy="3749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  <a:spcAft>
                <a:spcPts val="0"/>
              </a:spcAft>
              <a:tabLst>
                <a:tab pos="137160" algn="l"/>
              </a:tabLst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art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0" y="0"/>
            <a:ext cx="12192000" cy="9466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GB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2: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in pairs. Ask and answer the questions in the School questionnaire.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2875" y="400378"/>
            <a:ext cx="346718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Choose 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three school subjects from page 48 and draw their own pictures to illustrate 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them.</a:t>
            </a:r>
            <a:endParaRPr lang="en-US" sz="30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08" y="3013064"/>
            <a:ext cx="304800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605" y="1065007"/>
            <a:ext cx="3472057" cy="34720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67605" y="5108751"/>
            <a:ext cx="35761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Close 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their books and swap pictures with a 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partner.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24581" y="974265"/>
            <a:ext cx="34030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Try 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to guess the subjects they have been 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given.</a:t>
            </a:r>
            <a:endParaRPr lang="en-US" sz="3000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581" y="2801034"/>
            <a:ext cx="3684497" cy="31049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66915" y="400379"/>
            <a:ext cx="3720991" cy="2400656"/>
          </a:xfrm>
          <a:prstGeom prst="roundRect">
            <a:avLst>
              <a:gd name="adj" fmla="val 12271"/>
            </a:avLst>
          </a:prstGeom>
          <a:noFill/>
          <a:ln w="127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320484" y="856337"/>
            <a:ext cx="3561629" cy="1725498"/>
          </a:xfrm>
          <a:prstGeom prst="roundRect">
            <a:avLst>
              <a:gd name="adj" fmla="val 12271"/>
            </a:avLst>
          </a:prstGeom>
          <a:noFill/>
          <a:ln w="127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295186" y="5075347"/>
            <a:ext cx="3720991" cy="1588754"/>
          </a:xfrm>
          <a:prstGeom prst="roundRect">
            <a:avLst>
              <a:gd name="adj" fmla="val 12271"/>
            </a:avLst>
          </a:prstGeom>
          <a:noFill/>
          <a:ln w="127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809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GB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</a:t>
            </a:r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Watch or listen and answer the 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questions.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0711" y="4515087"/>
            <a:ext cx="93555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What language does Ben prefer?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0711" y="2319177"/>
            <a:ext cx="65398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Why does Georgia like Wednesday?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0711" y="3129515"/>
            <a:ext cx="116612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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Georgia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likes Wednesday because she has her two favorite subjects: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maths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 and geography.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0711" y="5312555"/>
            <a:ext cx="405861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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Ben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prefers Spanish.</a:t>
            </a:r>
            <a:endParaRPr lang="en-US" sz="3000" dirty="0">
              <a:solidFill>
                <a:srgbClr val="C00000"/>
              </a:solidFill>
            </a:endParaRPr>
          </a:p>
        </p:txBody>
      </p:sp>
      <p:pic>
        <p:nvPicPr>
          <p:cNvPr id="9" name="Friends Plus for Vietnam G6 SB Track 1.4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81317" y="114524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1956</Words>
  <Application>WPS Presentation</Application>
  <PresentationFormat>Widescreen</PresentationFormat>
  <Paragraphs>133</Paragraphs>
  <Slides>13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5" baseType="lpstr">
      <vt:lpstr>Arial</vt:lpstr>
      <vt:lpstr>SimSun</vt:lpstr>
      <vt:lpstr>Wingdings</vt:lpstr>
      <vt:lpstr>Times New Roman</vt:lpstr>
      <vt:lpstr>Verdana</vt:lpstr>
      <vt:lpstr>Calibri</vt:lpstr>
      <vt:lpstr>MS Mincho</vt:lpstr>
      <vt:lpstr>Segoe Print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PHAM THI THUY</cp:lastModifiedBy>
  <cp:revision>32</cp:revision>
  <dcterms:created xsi:type="dcterms:W3CDTF">2021-05-14T18:00:00Z</dcterms:created>
  <dcterms:modified xsi:type="dcterms:W3CDTF">2021-08-06T03:30:02Z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1033-11.2.0.10223</vt:lpwstr>
  </property>
</Properties>
</file>